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2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3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8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10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3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11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1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73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312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8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C4F42-D08D-4795-A1B8-F3CF529DD8F6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01423-EA4A-4F59-99F0-24723786E09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8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11630" y="216580"/>
            <a:ext cx="4245428" cy="414791"/>
          </a:xfrm>
        </p:spPr>
        <p:txBody>
          <a:bodyPr>
            <a:normAutofit/>
          </a:bodyPr>
          <a:lstStyle/>
          <a:p>
            <a:pPr algn="l"/>
            <a:r>
              <a:rPr lang="fr-FR" sz="2000" b="1" i="1" dirty="0" smtClean="0"/>
              <a:t>Canevas de proposition de valeur</a:t>
            </a:r>
            <a:endParaRPr lang="fr-FR" sz="2000" b="1" i="1" dirty="0" smtClean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320" y="-186192"/>
            <a:ext cx="3072692" cy="1117597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46" y="870862"/>
            <a:ext cx="11976096" cy="5878287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839687" y="1226760"/>
            <a:ext cx="3733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Gains à l’utilisation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013859" y="4767943"/>
            <a:ext cx="3559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Résolution des problèmes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11630" y="3207144"/>
            <a:ext cx="2111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Produit ou service : 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7302127" y="1688425"/>
            <a:ext cx="29391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Attentes du client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7239000" y="4405389"/>
            <a:ext cx="25037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Problèmes rencontrés par le client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9742714" y="3046907"/>
            <a:ext cx="1894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Rôle du client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4868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41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Jean-Marie Bugarel</dc:creator>
  <cp:lastModifiedBy>Jean-Marie Bugarel</cp:lastModifiedBy>
  <cp:revision>12</cp:revision>
  <dcterms:created xsi:type="dcterms:W3CDTF">2017-10-27T10:20:12Z</dcterms:created>
  <dcterms:modified xsi:type="dcterms:W3CDTF">2018-07-13T16:13:28Z</dcterms:modified>
</cp:coreProperties>
</file>