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1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4F42-D08D-4795-A1B8-F3CF529DD8F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1630" y="216580"/>
            <a:ext cx="4245428" cy="414791"/>
          </a:xfrm>
        </p:spPr>
        <p:txBody>
          <a:bodyPr>
            <a:normAutofit/>
          </a:bodyPr>
          <a:lstStyle/>
          <a:p>
            <a:pPr algn="l"/>
            <a:r>
              <a:rPr lang="fr-FR" sz="2000" b="1" i="1" dirty="0" smtClean="0"/>
              <a:t>Canevas de proposition de valeur</a:t>
            </a:r>
            <a:endParaRPr lang="fr-FR" sz="2000" b="1" i="1" dirty="0" smtClean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20" y="-186192"/>
            <a:ext cx="3072692" cy="111759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46" y="870862"/>
            <a:ext cx="11976096" cy="587828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839687" y="1226760"/>
            <a:ext cx="3733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Gains à l’utilisation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013859" y="4767943"/>
            <a:ext cx="3559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Résolution des problèmes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11630" y="3207144"/>
            <a:ext cx="2111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Produit ou service :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302127" y="1688425"/>
            <a:ext cx="2939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Attentes du client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239000" y="4405389"/>
            <a:ext cx="2503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Problèmes rencontrés par le client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9742714" y="3046907"/>
            <a:ext cx="1894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Rôle du client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486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41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Bugarel</dc:creator>
  <cp:lastModifiedBy>Jean-Marie Bugarel</cp:lastModifiedBy>
  <cp:revision>12</cp:revision>
  <dcterms:created xsi:type="dcterms:W3CDTF">2017-10-27T10:20:12Z</dcterms:created>
  <dcterms:modified xsi:type="dcterms:W3CDTF">2018-07-13T16:13:28Z</dcterms:modified>
</cp:coreProperties>
</file>