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F6535-5608-4F46-A503-FA3F21A00D2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EF40BF2-E7B8-475A-9E4F-50AB314887A0}">
      <dgm:prSet phldrT="[Texte]"/>
      <dgm:spPr/>
      <dgm:t>
        <a:bodyPr/>
        <a:lstStyle/>
        <a:p>
          <a:r>
            <a:rPr lang="fr-FR" dirty="0" smtClean="0"/>
            <a:t>PDG</a:t>
          </a:r>
          <a:endParaRPr lang="en-US" dirty="0"/>
        </a:p>
      </dgm:t>
    </dgm:pt>
    <dgm:pt modelId="{BDDBBD62-AF47-43F5-A4A7-61C6D91E7201}" type="parTrans" cxnId="{EABDB615-B0C0-4B20-8433-ACF022A20176}">
      <dgm:prSet/>
      <dgm:spPr/>
      <dgm:t>
        <a:bodyPr/>
        <a:lstStyle/>
        <a:p>
          <a:endParaRPr lang="en-US"/>
        </a:p>
      </dgm:t>
    </dgm:pt>
    <dgm:pt modelId="{DD52AC4E-C138-43B1-9056-DBD850C43E8B}" type="sibTrans" cxnId="{EABDB615-B0C0-4B20-8433-ACF022A20176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86856440-052E-4C85-8730-A038502B18C0}" type="asst">
      <dgm:prSet phldrT="[Texte]"/>
      <dgm:spPr/>
      <dgm:t>
        <a:bodyPr/>
        <a:lstStyle/>
        <a:p>
          <a:r>
            <a:rPr lang="fr-FR" dirty="0" smtClean="0"/>
            <a:t>Assistant du directeur</a:t>
          </a:r>
          <a:endParaRPr lang="en-US" dirty="0"/>
        </a:p>
      </dgm:t>
    </dgm:pt>
    <dgm:pt modelId="{ED2F8513-259A-44A6-BC63-97A0837ADCBA}" type="parTrans" cxnId="{C5B6B601-4C0A-44EB-BB28-D0967C19325E}">
      <dgm:prSet/>
      <dgm:spPr/>
      <dgm:t>
        <a:bodyPr/>
        <a:lstStyle/>
        <a:p>
          <a:endParaRPr lang="en-US"/>
        </a:p>
      </dgm:t>
    </dgm:pt>
    <dgm:pt modelId="{AA118C7C-DB4A-46B1-A6E9-E7978EC160F2}" type="sibTrans" cxnId="{C5B6B601-4C0A-44EB-BB28-D0967C19325E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F76A5785-4A5E-44EC-A73E-ED41533E2414}">
      <dgm:prSet phldrT="[Texte]"/>
      <dgm:spPr/>
      <dgm:t>
        <a:bodyPr/>
        <a:lstStyle/>
        <a:p>
          <a:r>
            <a:rPr lang="fr-FR" dirty="0" smtClean="0"/>
            <a:t>Directeur commercial Export</a:t>
          </a:r>
          <a:endParaRPr lang="en-US" dirty="0"/>
        </a:p>
      </dgm:t>
    </dgm:pt>
    <dgm:pt modelId="{47060243-728B-4CFF-8076-CF4C512E8CA6}" type="parTrans" cxnId="{16BF2811-8EE1-4BE6-AC20-47BC56049425}">
      <dgm:prSet/>
      <dgm:spPr/>
      <dgm:t>
        <a:bodyPr/>
        <a:lstStyle/>
        <a:p>
          <a:endParaRPr lang="en-US"/>
        </a:p>
      </dgm:t>
    </dgm:pt>
    <dgm:pt modelId="{9A0CA4C6-7D22-47C4-9576-42A00829C19A}" type="sibTrans" cxnId="{16BF2811-8EE1-4BE6-AC20-47BC56049425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EE342704-F489-4E99-98F7-C21E14284127}">
      <dgm:prSet phldrT="[Texte]"/>
      <dgm:spPr/>
      <dgm:t>
        <a:bodyPr/>
        <a:lstStyle/>
        <a:p>
          <a:r>
            <a:rPr lang="fr-FR" dirty="0" smtClean="0"/>
            <a:t>Directeur Marketing</a:t>
          </a:r>
          <a:endParaRPr lang="en-US" dirty="0"/>
        </a:p>
      </dgm:t>
    </dgm:pt>
    <dgm:pt modelId="{0011DFDB-DFE6-41AD-9C47-991594D56F12}" type="parTrans" cxnId="{7C61302F-6CDA-4110-9E43-2CE3A70531C2}">
      <dgm:prSet/>
      <dgm:spPr/>
      <dgm:t>
        <a:bodyPr/>
        <a:lstStyle/>
        <a:p>
          <a:endParaRPr lang="en-US"/>
        </a:p>
      </dgm:t>
    </dgm:pt>
    <dgm:pt modelId="{758E2161-704F-4417-B56F-2935191298A5}" type="sibTrans" cxnId="{7C61302F-6CDA-4110-9E43-2CE3A70531C2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329303B7-902C-46F4-BCE3-D58B8B1FC41E}">
      <dgm:prSet phldrT="[Texte]"/>
      <dgm:spPr/>
      <dgm:t>
        <a:bodyPr/>
        <a:lstStyle/>
        <a:p>
          <a:r>
            <a:rPr lang="fr-FR" dirty="0" smtClean="0"/>
            <a:t>Directeur administratif et financier</a:t>
          </a:r>
          <a:endParaRPr lang="en-US" dirty="0"/>
        </a:p>
      </dgm:t>
    </dgm:pt>
    <dgm:pt modelId="{A39FF66A-7BC4-463C-B31F-3208264FCDE1}" type="parTrans" cxnId="{9615D5EC-CB51-44CF-BB39-5CC12881E25D}">
      <dgm:prSet/>
      <dgm:spPr/>
      <dgm:t>
        <a:bodyPr/>
        <a:lstStyle/>
        <a:p>
          <a:endParaRPr lang="en-US"/>
        </a:p>
      </dgm:t>
    </dgm:pt>
    <dgm:pt modelId="{4DE72038-8AD7-4D08-89F1-4555BE874E37}" type="sibTrans" cxnId="{9615D5EC-CB51-44CF-BB39-5CC12881E25D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D1E1B69D-FBAE-451E-836B-6C9C453EF055}">
      <dgm:prSet/>
      <dgm:spPr/>
      <dgm:t>
        <a:bodyPr/>
        <a:lstStyle/>
        <a:p>
          <a:r>
            <a:rPr lang="fr-FR" dirty="0" smtClean="0"/>
            <a:t>Directeur d’exploitation</a:t>
          </a:r>
          <a:endParaRPr lang="en-US" dirty="0"/>
        </a:p>
      </dgm:t>
    </dgm:pt>
    <dgm:pt modelId="{62AD17F6-206E-4AF9-BC40-37CA2AA06754}" type="parTrans" cxnId="{B2AF391B-A171-4A33-964E-E735CD31B0E6}">
      <dgm:prSet/>
      <dgm:spPr/>
      <dgm:t>
        <a:bodyPr/>
        <a:lstStyle/>
        <a:p>
          <a:endParaRPr lang="en-US"/>
        </a:p>
      </dgm:t>
    </dgm:pt>
    <dgm:pt modelId="{71B061BF-55D6-4942-9CDC-9BC18453E837}" type="sibTrans" cxnId="{B2AF391B-A171-4A33-964E-E735CD31B0E6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0278B11B-2742-4E41-997E-3E3E5B2BEDF9}">
      <dgm:prSet phldrT="[Texte]"/>
      <dgm:spPr/>
      <dgm:t>
        <a:bodyPr/>
        <a:lstStyle/>
        <a:p>
          <a:r>
            <a:rPr lang="fr-FR" dirty="0" smtClean="0"/>
            <a:t>Directeur commercial France</a:t>
          </a:r>
          <a:endParaRPr lang="en-US" dirty="0"/>
        </a:p>
      </dgm:t>
    </dgm:pt>
    <dgm:pt modelId="{EE3E776B-69F2-4152-9234-7A9BE3D6CFD9}" type="parTrans" cxnId="{958DC152-CFEA-4693-8DC9-AB30866D470A}">
      <dgm:prSet/>
      <dgm:spPr/>
      <dgm:t>
        <a:bodyPr/>
        <a:lstStyle/>
        <a:p>
          <a:endParaRPr lang="en-US"/>
        </a:p>
      </dgm:t>
    </dgm:pt>
    <dgm:pt modelId="{7EEE19E5-76DD-4D91-88F9-8F47EB530126}" type="sibTrans" cxnId="{958DC152-CFEA-4693-8DC9-AB30866D470A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5B33BA9B-C42B-4807-B799-B1E56A78D625}">
      <dgm:prSet/>
      <dgm:spPr/>
      <dgm:t>
        <a:bodyPr/>
        <a:lstStyle/>
        <a:p>
          <a:r>
            <a:rPr lang="fr-FR" dirty="0" smtClean="0"/>
            <a:t>Responsable Zone Export</a:t>
          </a:r>
          <a:endParaRPr lang="en-US" dirty="0"/>
        </a:p>
      </dgm:t>
    </dgm:pt>
    <dgm:pt modelId="{F0A3A42F-8F9A-4879-8899-513FE84C910C}" type="parTrans" cxnId="{D566CFDB-757D-4B02-A2A8-BA7E67BDB237}">
      <dgm:prSet/>
      <dgm:spPr/>
      <dgm:t>
        <a:bodyPr/>
        <a:lstStyle/>
        <a:p>
          <a:endParaRPr lang="en-US"/>
        </a:p>
      </dgm:t>
    </dgm:pt>
    <dgm:pt modelId="{A7774BE6-106D-4097-BC8C-899CDB67E1F0}" type="sibTrans" cxnId="{D566CFDB-757D-4B02-A2A8-BA7E67BDB237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24FC6FB3-0ED1-4133-9676-227E1857EAC0}">
      <dgm:prSet/>
      <dgm:spPr/>
      <dgm:t>
        <a:bodyPr/>
        <a:lstStyle/>
        <a:p>
          <a:r>
            <a:rPr lang="fr-FR" dirty="0" smtClean="0"/>
            <a:t>Responsable Zone Export</a:t>
          </a:r>
          <a:endParaRPr lang="en-US" dirty="0"/>
        </a:p>
      </dgm:t>
    </dgm:pt>
    <dgm:pt modelId="{1F44CCB2-410E-43E0-8D88-62D284F1C578}" type="parTrans" cxnId="{1FB48ECB-B6C1-47CC-A194-D0BE3F024174}">
      <dgm:prSet/>
      <dgm:spPr/>
      <dgm:t>
        <a:bodyPr/>
        <a:lstStyle/>
        <a:p>
          <a:endParaRPr lang="en-US"/>
        </a:p>
      </dgm:t>
    </dgm:pt>
    <dgm:pt modelId="{026AD68A-BD19-4204-86A2-6F0D7317A2B6}" type="sibTrans" cxnId="{1FB48ECB-B6C1-47CC-A194-D0BE3F024174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E390F3F7-1C96-4238-B520-107808969B79}">
      <dgm:prSet/>
      <dgm:spPr/>
      <dgm:t>
        <a:bodyPr/>
        <a:lstStyle/>
        <a:p>
          <a:r>
            <a:rPr lang="fr-FR" dirty="0" smtClean="0"/>
            <a:t>Assistant marketing</a:t>
          </a:r>
          <a:endParaRPr lang="en-US" dirty="0"/>
        </a:p>
      </dgm:t>
    </dgm:pt>
    <dgm:pt modelId="{8BF22B8E-7562-4586-BA17-7BA32C5D60E1}" type="parTrans" cxnId="{694D61DC-8A4F-4624-B9F5-1C9C09697624}">
      <dgm:prSet/>
      <dgm:spPr/>
      <dgm:t>
        <a:bodyPr/>
        <a:lstStyle/>
        <a:p>
          <a:endParaRPr lang="en-US"/>
        </a:p>
      </dgm:t>
    </dgm:pt>
    <dgm:pt modelId="{BE10F4CF-3F95-46FC-9F28-9E6D0CE217F7}" type="sibTrans" cxnId="{694D61DC-8A4F-4624-B9F5-1C9C09697624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F412A910-47C4-45EA-BC18-FD6822B93DFE}">
      <dgm:prSet/>
      <dgm:spPr/>
      <dgm:t>
        <a:bodyPr/>
        <a:lstStyle/>
        <a:p>
          <a:r>
            <a:rPr lang="fr-FR" dirty="0" smtClean="0"/>
            <a:t>Chef de secteur</a:t>
          </a:r>
          <a:endParaRPr lang="en-US" dirty="0"/>
        </a:p>
      </dgm:t>
    </dgm:pt>
    <dgm:pt modelId="{DE4DC586-1646-4DF5-BBEB-691A828F707E}" type="parTrans" cxnId="{26967C4C-B509-4461-B739-71D1284CEF0B}">
      <dgm:prSet/>
      <dgm:spPr/>
      <dgm:t>
        <a:bodyPr/>
        <a:lstStyle/>
        <a:p>
          <a:endParaRPr lang="en-US"/>
        </a:p>
      </dgm:t>
    </dgm:pt>
    <dgm:pt modelId="{5685659A-D9FC-49B3-8924-511F4783C30F}" type="sibTrans" cxnId="{26967C4C-B509-4461-B739-71D1284CEF0B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9106A28F-50E3-462E-9C6F-27A733CE263A}">
      <dgm:prSet/>
      <dgm:spPr/>
      <dgm:t>
        <a:bodyPr/>
        <a:lstStyle/>
        <a:p>
          <a:r>
            <a:rPr lang="fr-FR" dirty="0" smtClean="0"/>
            <a:t>Chef comptable</a:t>
          </a:r>
          <a:endParaRPr lang="en-US" dirty="0"/>
        </a:p>
      </dgm:t>
    </dgm:pt>
    <dgm:pt modelId="{6C120704-81B2-454C-87BD-5E582A348AA2}" type="parTrans" cxnId="{B7BE0C69-1569-41C8-A9C3-A39A90F26FED}">
      <dgm:prSet/>
      <dgm:spPr/>
      <dgm:t>
        <a:bodyPr/>
        <a:lstStyle/>
        <a:p>
          <a:endParaRPr lang="en-US"/>
        </a:p>
      </dgm:t>
    </dgm:pt>
    <dgm:pt modelId="{8C8EE7EC-1856-4BF7-9776-A63DC42528C9}" type="sibTrans" cxnId="{B7BE0C69-1569-41C8-A9C3-A39A90F26FED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C7B8398D-3BAB-45F2-A9F2-EE52C8750A7E}">
      <dgm:prSet/>
      <dgm:spPr/>
      <dgm:t>
        <a:bodyPr/>
        <a:lstStyle/>
        <a:p>
          <a:r>
            <a:rPr lang="fr-FR" dirty="0" smtClean="0"/>
            <a:t>Responsable qualité</a:t>
          </a:r>
          <a:endParaRPr lang="en-US" dirty="0"/>
        </a:p>
      </dgm:t>
    </dgm:pt>
    <dgm:pt modelId="{620FD0E0-97FD-48FD-88DA-46523DFF1D70}" type="parTrans" cxnId="{1C2540C1-1063-4B8C-8F82-DEEC3A1D12BB}">
      <dgm:prSet/>
      <dgm:spPr/>
      <dgm:t>
        <a:bodyPr/>
        <a:lstStyle/>
        <a:p>
          <a:endParaRPr lang="en-US"/>
        </a:p>
      </dgm:t>
    </dgm:pt>
    <dgm:pt modelId="{92A16080-96AB-4839-9540-5D81F6165B83}" type="sibTrans" cxnId="{1C2540C1-1063-4B8C-8F82-DEEC3A1D12BB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5245C231-5408-43FE-B785-8CC9A73BF489}">
      <dgm:prSet/>
      <dgm:spPr/>
      <dgm:t>
        <a:bodyPr/>
        <a:lstStyle/>
        <a:p>
          <a:r>
            <a:rPr lang="fr-FR" dirty="0" smtClean="0"/>
            <a:t>Responsable production</a:t>
          </a:r>
          <a:endParaRPr lang="en-US" dirty="0"/>
        </a:p>
      </dgm:t>
    </dgm:pt>
    <dgm:pt modelId="{43FEA5DB-3B9D-4DB1-8EA7-5032C859681D}" type="parTrans" cxnId="{1832E559-50FF-4DF8-A7B8-924C32CEBA30}">
      <dgm:prSet/>
      <dgm:spPr/>
      <dgm:t>
        <a:bodyPr/>
        <a:lstStyle/>
        <a:p>
          <a:endParaRPr lang="en-US"/>
        </a:p>
      </dgm:t>
    </dgm:pt>
    <dgm:pt modelId="{0B02C633-D093-4930-9ABA-86869807827C}" type="sibTrans" cxnId="{1832E559-50FF-4DF8-A7B8-924C32CEBA30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7819BF96-ABB2-42F3-9488-941660AE9015}">
      <dgm:prSet/>
      <dgm:spPr/>
      <dgm:t>
        <a:bodyPr/>
        <a:lstStyle/>
        <a:p>
          <a:r>
            <a:rPr lang="fr-FR" dirty="0" smtClean="0"/>
            <a:t>Responsable contrôle de gestion</a:t>
          </a:r>
          <a:endParaRPr lang="en-US" dirty="0"/>
        </a:p>
      </dgm:t>
    </dgm:pt>
    <dgm:pt modelId="{B3009888-FD18-46A2-B9E3-E1274D79827F}" type="parTrans" cxnId="{37F4BAAE-CDC7-443E-AE8D-0AC7A2D42B46}">
      <dgm:prSet/>
      <dgm:spPr/>
      <dgm:t>
        <a:bodyPr/>
        <a:lstStyle/>
        <a:p>
          <a:endParaRPr lang="en-US"/>
        </a:p>
      </dgm:t>
    </dgm:pt>
    <dgm:pt modelId="{A30E5A27-550B-4673-89ED-6F15E7A84F27}" type="sibTrans" cxnId="{37F4BAAE-CDC7-443E-AE8D-0AC7A2D42B46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FC0EC311-4C69-4395-B1A1-2ADAD00EC715}">
      <dgm:prSet/>
      <dgm:spPr/>
      <dgm:t>
        <a:bodyPr/>
        <a:lstStyle/>
        <a:p>
          <a:r>
            <a:rPr lang="fr-FR" dirty="0" smtClean="0"/>
            <a:t>Chef de secteur</a:t>
          </a:r>
          <a:endParaRPr lang="en-US" dirty="0"/>
        </a:p>
      </dgm:t>
    </dgm:pt>
    <dgm:pt modelId="{05220DCA-38EA-46F2-9123-7CE9F626E0B6}" type="parTrans" cxnId="{7A22B902-DDB0-455C-ADF3-8F35C7A29B6E}">
      <dgm:prSet/>
      <dgm:spPr/>
      <dgm:t>
        <a:bodyPr/>
        <a:lstStyle/>
        <a:p>
          <a:endParaRPr lang="en-US"/>
        </a:p>
      </dgm:t>
    </dgm:pt>
    <dgm:pt modelId="{899661C4-1E98-4472-BD7D-1A191C0D9781}" type="sibTrans" cxnId="{7A22B902-DDB0-455C-ADF3-8F35C7A29B6E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4709B7B6-E79D-4436-89AC-B3EA37FF8546}">
      <dgm:prSet/>
      <dgm:spPr/>
      <dgm:t>
        <a:bodyPr/>
        <a:lstStyle/>
        <a:p>
          <a:r>
            <a:rPr lang="fr-FR" dirty="0" smtClean="0"/>
            <a:t>Assistant comptable</a:t>
          </a:r>
          <a:endParaRPr lang="en-US" dirty="0"/>
        </a:p>
      </dgm:t>
    </dgm:pt>
    <dgm:pt modelId="{D35FDE27-E10F-49FC-BE24-9794ADF44C14}" type="parTrans" cxnId="{7409CBE5-0007-4553-A7D8-2AC4964E0FC3}">
      <dgm:prSet/>
      <dgm:spPr/>
      <dgm:t>
        <a:bodyPr/>
        <a:lstStyle/>
        <a:p>
          <a:endParaRPr lang="en-US"/>
        </a:p>
      </dgm:t>
    </dgm:pt>
    <dgm:pt modelId="{F5B4ABE0-6B98-4DD6-9978-B2182F72DD8C}" type="sibTrans" cxnId="{7409CBE5-0007-4553-A7D8-2AC4964E0FC3}">
      <dgm:prSet/>
      <dgm:spPr/>
      <dgm:t>
        <a:bodyPr/>
        <a:lstStyle/>
        <a:p>
          <a:r>
            <a:rPr lang="fr-FR" dirty="0" smtClean="0"/>
            <a:t>Nom</a:t>
          </a:r>
          <a:endParaRPr lang="en-US" dirty="0"/>
        </a:p>
      </dgm:t>
    </dgm:pt>
    <dgm:pt modelId="{097BB9AC-84A4-4DA5-8221-C08C51822D22}" type="pres">
      <dgm:prSet presAssocID="{872F6535-5608-4F46-A503-FA3F21A00D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F0D3FA-849C-415B-A3F7-9EC15AD29C95}" type="pres">
      <dgm:prSet presAssocID="{DEF40BF2-E7B8-475A-9E4F-50AB314887A0}" presName="hierRoot1" presStyleCnt="0">
        <dgm:presLayoutVars>
          <dgm:hierBranch val="init"/>
        </dgm:presLayoutVars>
      </dgm:prSet>
      <dgm:spPr/>
    </dgm:pt>
    <dgm:pt modelId="{DF67941B-82CB-4C68-A153-391E9DD2BD65}" type="pres">
      <dgm:prSet presAssocID="{DEF40BF2-E7B8-475A-9E4F-50AB314887A0}" presName="rootComposite1" presStyleCnt="0"/>
      <dgm:spPr/>
    </dgm:pt>
    <dgm:pt modelId="{C9F7881B-2FAF-43B7-AE27-E559967177B2}" type="pres">
      <dgm:prSet presAssocID="{DEF40BF2-E7B8-475A-9E4F-50AB314887A0}" presName="rootText1" presStyleLbl="node0" presStyleIdx="0" presStyleCnt="1">
        <dgm:presLayoutVars>
          <dgm:chMax/>
          <dgm:chPref val="3"/>
        </dgm:presLayoutVars>
      </dgm:prSet>
      <dgm:spPr/>
    </dgm:pt>
    <dgm:pt modelId="{76D51E06-E810-4DEB-8D3B-48FF9BF1D6A1}" type="pres">
      <dgm:prSet presAssocID="{DEF40BF2-E7B8-475A-9E4F-50AB314887A0}" presName="titleText1" presStyleLbl="fgAcc0" presStyleIdx="0" presStyleCnt="1">
        <dgm:presLayoutVars>
          <dgm:chMax val="0"/>
          <dgm:chPref val="0"/>
        </dgm:presLayoutVars>
      </dgm:prSet>
      <dgm:spPr/>
    </dgm:pt>
    <dgm:pt modelId="{FAF2A4C3-E10A-4339-9214-E1A65AE64C60}" type="pres">
      <dgm:prSet presAssocID="{DEF40BF2-E7B8-475A-9E4F-50AB314887A0}" presName="rootConnector1" presStyleLbl="node1" presStyleIdx="0" presStyleCnt="15"/>
      <dgm:spPr/>
    </dgm:pt>
    <dgm:pt modelId="{E997D061-F8A5-44C2-8B16-7BBED92DA554}" type="pres">
      <dgm:prSet presAssocID="{DEF40BF2-E7B8-475A-9E4F-50AB314887A0}" presName="hierChild2" presStyleCnt="0"/>
      <dgm:spPr/>
    </dgm:pt>
    <dgm:pt modelId="{A785A77D-800B-4E3F-8483-710F1010B4D8}" type="pres">
      <dgm:prSet presAssocID="{47060243-728B-4CFF-8076-CF4C512E8CA6}" presName="Name37" presStyleLbl="parChTrans1D2" presStyleIdx="0" presStyleCnt="6"/>
      <dgm:spPr/>
    </dgm:pt>
    <dgm:pt modelId="{0E5757BB-B700-453D-97A2-E7355CD41DE7}" type="pres">
      <dgm:prSet presAssocID="{F76A5785-4A5E-44EC-A73E-ED41533E2414}" presName="hierRoot2" presStyleCnt="0">
        <dgm:presLayoutVars>
          <dgm:hierBranch val="init"/>
        </dgm:presLayoutVars>
      </dgm:prSet>
      <dgm:spPr/>
    </dgm:pt>
    <dgm:pt modelId="{A61FC281-CDD4-41C5-A0E4-5731D0E83801}" type="pres">
      <dgm:prSet presAssocID="{F76A5785-4A5E-44EC-A73E-ED41533E2414}" presName="rootComposite" presStyleCnt="0"/>
      <dgm:spPr/>
    </dgm:pt>
    <dgm:pt modelId="{18928680-CCB8-44C7-A9A8-404836BDB87B}" type="pres">
      <dgm:prSet presAssocID="{F76A5785-4A5E-44EC-A73E-ED41533E2414}" presName="rootText" presStyleLbl="node1" presStyleIdx="0" presStyleCnt="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4E661E1-DC65-4255-847A-92885EB19B00}" type="pres">
      <dgm:prSet presAssocID="{F76A5785-4A5E-44EC-A73E-ED41533E2414}" presName="titleText2" presStyleLbl="fgAcc1" presStyleIdx="0" presStyleCnt="15">
        <dgm:presLayoutVars>
          <dgm:chMax val="0"/>
          <dgm:chPref val="0"/>
        </dgm:presLayoutVars>
      </dgm:prSet>
      <dgm:spPr/>
    </dgm:pt>
    <dgm:pt modelId="{BC4A2F94-C3C8-473C-A7F4-B79AD48CB8A2}" type="pres">
      <dgm:prSet presAssocID="{F76A5785-4A5E-44EC-A73E-ED41533E2414}" presName="rootConnector" presStyleLbl="node2" presStyleIdx="0" presStyleCnt="0"/>
      <dgm:spPr/>
    </dgm:pt>
    <dgm:pt modelId="{174BD1D9-125F-4D6A-BD22-6966B00A8367}" type="pres">
      <dgm:prSet presAssocID="{F76A5785-4A5E-44EC-A73E-ED41533E2414}" presName="hierChild4" presStyleCnt="0"/>
      <dgm:spPr/>
    </dgm:pt>
    <dgm:pt modelId="{867C106D-7196-464C-A026-BE0D05FA9505}" type="pres">
      <dgm:prSet presAssocID="{F0A3A42F-8F9A-4879-8899-513FE84C910C}" presName="Name37" presStyleLbl="parChTrans1D3" presStyleIdx="0" presStyleCnt="9"/>
      <dgm:spPr/>
    </dgm:pt>
    <dgm:pt modelId="{DB1DEA30-BB9F-450F-9BA6-4F51A11B4872}" type="pres">
      <dgm:prSet presAssocID="{5B33BA9B-C42B-4807-B799-B1E56A78D625}" presName="hierRoot2" presStyleCnt="0">
        <dgm:presLayoutVars>
          <dgm:hierBranch val="init"/>
        </dgm:presLayoutVars>
      </dgm:prSet>
      <dgm:spPr/>
    </dgm:pt>
    <dgm:pt modelId="{B8F93005-ABD1-4C1A-B0CF-7C3D1EDB9466}" type="pres">
      <dgm:prSet presAssocID="{5B33BA9B-C42B-4807-B799-B1E56A78D625}" presName="rootComposite" presStyleCnt="0"/>
      <dgm:spPr/>
    </dgm:pt>
    <dgm:pt modelId="{C3534BC2-3CF2-4412-9CF3-0B52BFE0F6DB}" type="pres">
      <dgm:prSet presAssocID="{5B33BA9B-C42B-4807-B799-B1E56A78D625}" presName="rootText" presStyleLbl="node1" presStyleIdx="1" presStyleCnt="15">
        <dgm:presLayoutVars>
          <dgm:chMax/>
          <dgm:chPref val="3"/>
        </dgm:presLayoutVars>
      </dgm:prSet>
      <dgm:spPr/>
    </dgm:pt>
    <dgm:pt modelId="{3DB95FD9-2F8E-4C66-B670-1F07EC42DA4B}" type="pres">
      <dgm:prSet presAssocID="{5B33BA9B-C42B-4807-B799-B1E56A78D625}" presName="titleText2" presStyleLbl="fgAcc1" presStyleIdx="1" presStyleCnt="15">
        <dgm:presLayoutVars>
          <dgm:chMax val="0"/>
          <dgm:chPref val="0"/>
        </dgm:presLayoutVars>
      </dgm:prSet>
      <dgm:spPr/>
    </dgm:pt>
    <dgm:pt modelId="{8767B0CB-5D03-4925-8BD1-0BF4F9E8A6E2}" type="pres">
      <dgm:prSet presAssocID="{5B33BA9B-C42B-4807-B799-B1E56A78D625}" presName="rootConnector" presStyleLbl="node3" presStyleIdx="0" presStyleCnt="0"/>
      <dgm:spPr/>
    </dgm:pt>
    <dgm:pt modelId="{06EB1B36-C05D-47EC-A1B5-80D62EE6F4B1}" type="pres">
      <dgm:prSet presAssocID="{5B33BA9B-C42B-4807-B799-B1E56A78D625}" presName="hierChild4" presStyleCnt="0"/>
      <dgm:spPr/>
    </dgm:pt>
    <dgm:pt modelId="{C8E11271-6D97-442D-BD49-927A0ADDBBE9}" type="pres">
      <dgm:prSet presAssocID="{5B33BA9B-C42B-4807-B799-B1E56A78D625}" presName="hierChild5" presStyleCnt="0"/>
      <dgm:spPr/>
    </dgm:pt>
    <dgm:pt modelId="{D2855DA7-FA13-4225-8A6D-3E0D91968118}" type="pres">
      <dgm:prSet presAssocID="{1F44CCB2-410E-43E0-8D88-62D284F1C578}" presName="Name37" presStyleLbl="parChTrans1D3" presStyleIdx="1" presStyleCnt="9"/>
      <dgm:spPr/>
    </dgm:pt>
    <dgm:pt modelId="{0C1EC0D9-8D0F-4B11-A39E-8A031FD160F5}" type="pres">
      <dgm:prSet presAssocID="{24FC6FB3-0ED1-4133-9676-227E1857EAC0}" presName="hierRoot2" presStyleCnt="0">
        <dgm:presLayoutVars>
          <dgm:hierBranch val="init"/>
        </dgm:presLayoutVars>
      </dgm:prSet>
      <dgm:spPr/>
    </dgm:pt>
    <dgm:pt modelId="{5BD2E9F1-45AD-4622-A354-69533E59A768}" type="pres">
      <dgm:prSet presAssocID="{24FC6FB3-0ED1-4133-9676-227E1857EAC0}" presName="rootComposite" presStyleCnt="0"/>
      <dgm:spPr/>
    </dgm:pt>
    <dgm:pt modelId="{E4C19954-3D0E-4506-98F9-FF2D698390A8}" type="pres">
      <dgm:prSet presAssocID="{24FC6FB3-0ED1-4133-9676-227E1857EAC0}" presName="rootText" presStyleLbl="node1" presStyleIdx="2" presStyleCnt="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FBF7F85-3B09-4AC3-BA5D-4104779B7BE3}" type="pres">
      <dgm:prSet presAssocID="{24FC6FB3-0ED1-4133-9676-227E1857EAC0}" presName="titleText2" presStyleLbl="fgAcc1" presStyleIdx="2" presStyleCnt="15">
        <dgm:presLayoutVars>
          <dgm:chMax val="0"/>
          <dgm:chPref val="0"/>
        </dgm:presLayoutVars>
      </dgm:prSet>
      <dgm:spPr/>
    </dgm:pt>
    <dgm:pt modelId="{E3855C4D-7D35-46A2-ABDB-2321DE6FE36C}" type="pres">
      <dgm:prSet presAssocID="{24FC6FB3-0ED1-4133-9676-227E1857EAC0}" presName="rootConnector" presStyleLbl="node3" presStyleIdx="0" presStyleCnt="0"/>
      <dgm:spPr/>
    </dgm:pt>
    <dgm:pt modelId="{D18D510E-EA07-4A7B-8C21-CDFDEF419024}" type="pres">
      <dgm:prSet presAssocID="{24FC6FB3-0ED1-4133-9676-227E1857EAC0}" presName="hierChild4" presStyleCnt="0"/>
      <dgm:spPr/>
    </dgm:pt>
    <dgm:pt modelId="{A5D6215A-753A-443B-A6C2-E72FA534BDD4}" type="pres">
      <dgm:prSet presAssocID="{24FC6FB3-0ED1-4133-9676-227E1857EAC0}" presName="hierChild5" presStyleCnt="0"/>
      <dgm:spPr/>
    </dgm:pt>
    <dgm:pt modelId="{AE835D8D-FFC0-41B2-AC3C-2A5EEF90571E}" type="pres">
      <dgm:prSet presAssocID="{F76A5785-4A5E-44EC-A73E-ED41533E2414}" presName="hierChild5" presStyleCnt="0"/>
      <dgm:spPr/>
    </dgm:pt>
    <dgm:pt modelId="{E8C7C328-CB1C-4B15-926A-4C308961C00A}" type="pres">
      <dgm:prSet presAssocID="{EE3E776B-69F2-4152-9234-7A9BE3D6CFD9}" presName="Name37" presStyleLbl="parChTrans1D2" presStyleIdx="1" presStyleCnt="6"/>
      <dgm:spPr/>
    </dgm:pt>
    <dgm:pt modelId="{2983E418-D8D5-4792-BC29-FAA5D6273F39}" type="pres">
      <dgm:prSet presAssocID="{0278B11B-2742-4E41-997E-3E3E5B2BEDF9}" presName="hierRoot2" presStyleCnt="0">
        <dgm:presLayoutVars>
          <dgm:hierBranch val="init"/>
        </dgm:presLayoutVars>
      </dgm:prSet>
      <dgm:spPr/>
    </dgm:pt>
    <dgm:pt modelId="{39FA6244-315B-403E-91FE-08A0F828E451}" type="pres">
      <dgm:prSet presAssocID="{0278B11B-2742-4E41-997E-3E3E5B2BEDF9}" presName="rootComposite" presStyleCnt="0"/>
      <dgm:spPr/>
    </dgm:pt>
    <dgm:pt modelId="{86447F96-44B7-45E5-AD35-F7329DDC38E5}" type="pres">
      <dgm:prSet presAssocID="{0278B11B-2742-4E41-997E-3E3E5B2BEDF9}" presName="rootText" presStyleLbl="node1" presStyleIdx="3" presStyleCnt="15">
        <dgm:presLayoutVars>
          <dgm:chMax/>
          <dgm:chPref val="3"/>
        </dgm:presLayoutVars>
      </dgm:prSet>
      <dgm:spPr/>
    </dgm:pt>
    <dgm:pt modelId="{12DC05AD-F2D8-4BA6-85D0-28918024EC51}" type="pres">
      <dgm:prSet presAssocID="{0278B11B-2742-4E41-997E-3E3E5B2BEDF9}" presName="titleText2" presStyleLbl="fgAcc1" presStyleIdx="3" presStyleCnt="15">
        <dgm:presLayoutVars>
          <dgm:chMax val="0"/>
          <dgm:chPref val="0"/>
        </dgm:presLayoutVars>
      </dgm:prSet>
      <dgm:spPr/>
    </dgm:pt>
    <dgm:pt modelId="{A2151EDA-307A-4978-BE3F-73B67A58CF94}" type="pres">
      <dgm:prSet presAssocID="{0278B11B-2742-4E41-997E-3E3E5B2BEDF9}" presName="rootConnector" presStyleLbl="node2" presStyleIdx="0" presStyleCnt="0"/>
      <dgm:spPr/>
    </dgm:pt>
    <dgm:pt modelId="{8D1A7DB5-8F11-41DE-A3E4-4C58E30EFF7A}" type="pres">
      <dgm:prSet presAssocID="{0278B11B-2742-4E41-997E-3E3E5B2BEDF9}" presName="hierChild4" presStyleCnt="0"/>
      <dgm:spPr/>
    </dgm:pt>
    <dgm:pt modelId="{23E94C82-EEED-4166-8938-E80EBECF9D93}" type="pres">
      <dgm:prSet presAssocID="{DE4DC586-1646-4DF5-BBEB-691A828F707E}" presName="Name37" presStyleLbl="parChTrans1D3" presStyleIdx="2" presStyleCnt="9"/>
      <dgm:spPr/>
    </dgm:pt>
    <dgm:pt modelId="{29C04F95-D91C-4CB6-A183-833D0DD77C99}" type="pres">
      <dgm:prSet presAssocID="{F412A910-47C4-45EA-BC18-FD6822B93DFE}" presName="hierRoot2" presStyleCnt="0">
        <dgm:presLayoutVars>
          <dgm:hierBranch val="init"/>
        </dgm:presLayoutVars>
      </dgm:prSet>
      <dgm:spPr/>
    </dgm:pt>
    <dgm:pt modelId="{1BB19DA2-20D6-429C-A73C-7BE4F0DDF96D}" type="pres">
      <dgm:prSet presAssocID="{F412A910-47C4-45EA-BC18-FD6822B93DFE}" presName="rootComposite" presStyleCnt="0"/>
      <dgm:spPr/>
    </dgm:pt>
    <dgm:pt modelId="{8EDDC905-6A91-4EDA-86D5-8ED20133200D}" type="pres">
      <dgm:prSet presAssocID="{F412A910-47C4-45EA-BC18-FD6822B93DFE}" presName="rootText" presStyleLbl="node1" presStyleIdx="4" presStyleCnt="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40154B5-C20A-45EA-B02D-DAB45895A49F}" type="pres">
      <dgm:prSet presAssocID="{F412A910-47C4-45EA-BC18-FD6822B93DFE}" presName="titleText2" presStyleLbl="fgAcc1" presStyleIdx="4" presStyleCnt="15">
        <dgm:presLayoutVars>
          <dgm:chMax val="0"/>
          <dgm:chPref val="0"/>
        </dgm:presLayoutVars>
      </dgm:prSet>
      <dgm:spPr/>
    </dgm:pt>
    <dgm:pt modelId="{AE8B0E16-0FBE-434D-A9DE-69EA5E5A437B}" type="pres">
      <dgm:prSet presAssocID="{F412A910-47C4-45EA-BC18-FD6822B93DFE}" presName="rootConnector" presStyleLbl="node3" presStyleIdx="0" presStyleCnt="0"/>
      <dgm:spPr/>
    </dgm:pt>
    <dgm:pt modelId="{CD5CC05F-0087-4C7F-8A4A-41288974B666}" type="pres">
      <dgm:prSet presAssocID="{F412A910-47C4-45EA-BC18-FD6822B93DFE}" presName="hierChild4" presStyleCnt="0"/>
      <dgm:spPr/>
    </dgm:pt>
    <dgm:pt modelId="{E16AC34C-D658-40EF-8C67-86D2B40C9278}" type="pres">
      <dgm:prSet presAssocID="{F412A910-47C4-45EA-BC18-FD6822B93DFE}" presName="hierChild5" presStyleCnt="0"/>
      <dgm:spPr/>
    </dgm:pt>
    <dgm:pt modelId="{7124A979-9F6E-4D42-952E-0F0E6D4D6C06}" type="pres">
      <dgm:prSet presAssocID="{05220DCA-38EA-46F2-9123-7CE9F626E0B6}" presName="Name37" presStyleLbl="parChTrans1D3" presStyleIdx="3" presStyleCnt="9"/>
      <dgm:spPr/>
    </dgm:pt>
    <dgm:pt modelId="{5BB99356-A405-472E-9B10-816F3A9FD333}" type="pres">
      <dgm:prSet presAssocID="{FC0EC311-4C69-4395-B1A1-2ADAD00EC715}" presName="hierRoot2" presStyleCnt="0">
        <dgm:presLayoutVars>
          <dgm:hierBranch val="init"/>
        </dgm:presLayoutVars>
      </dgm:prSet>
      <dgm:spPr/>
    </dgm:pt>
    <dgm:pt modelId="{F12001A8-2EED-4D71-ADC0-92E50AB1B952}" type="pres">
      <dgm:prSet presAssocID="{FC0EC311-4C69-4395-B1A1-2ADAD00EC715}" presName="rootComposite" presStyleCnt="0"/>
      <dgm:spPr/>
    </dgm:pt>
    <dgm:pt modelId="{10A66EB9-2E57-42B2-8107-723D5E50B250}" type="pres">
      <dgm:prSet presAssocID="{FC0EC311-4C69-4395-B1A1-2ADAD00EC715}" presName="rootText" presStyleLbl="node1" presStyleIdx="5" presStyleCnt="15">
        <dgm:presLayoutVars>
          <dgm:chMax/>
          <dgm:chPref val="3"/>
        </dgm:presLayoutVars>
      </dgm:prSet>
      <dgm:spPr/>
    </dgm:pt>
    <dgm:pt modelId="{E02E306A-E334-4741-86B4-82573C58F0B2}" type="pres">
      <dgm:prSet presAssocID="{FC0EC311-4C69-4395-B1A1-2ADAD00EC715}" presName="titleText2" presStyleLbl="fgAcc1" presStyleIdx="5" presStyleCnt="15">
        <dgm:presLayoutVars>
          <dgm:chMax val="0"/>
          <dgm:chPref val="0"/>
        </dgm:presLayoutVars>
      </dgm:prSet>
      <dgm:spPr/>
    </dgm:pt>
    <dgm:pt modelId="{82E6DDD7-1742-4E3E-9BED-FF459EC799AD}" type="pres">
      <dgm:prSet presAssocID="{FC0EC311-4C69-4395-B1A1-2ADAD00EC715}" presName="rootConnector" presStyleLbl="node3" presStyleIdx="0" presStyleCnt="0"/>
      <dgm:spPr/>
    </dgm:pt>
    <dgm:pt modelId="{589B2038-F69B-4DDF-AC35-1A51C668A3F8}" type="pres">
      <dgm:prSet presAssocID="{FC0EC311-4C69-4395-B1A1-2ADAD00EC715}" presName="hierChild4" presStyleCnt="0"/>
      <dgm:spPr/>
    </dgm:pt>
    <dgm:pt modelId="{5E97E43D-A51D-44A0-ACA5-67C9ECED1655}" type="pres">
      <dgm:prSet presAssocID="{FC0EC311-4C69-4395-B1A1-2ADAD00EC715}" presName="hierChild5" presStyleCnt="0"/>
      <dgm:spPr/>
    </dgm:pt>
    <dgm:pt modelId="{9DA37FCF-C354-4233-92FF-C907CCB7BB38}" type="pres">
      <dgm:prSet presAssocID="{0278B11B-2742-4E41-997E-3E3E5B2BEDF9}" presName="hierChild5" presStyleCnt="0"/>
      <dgm:spPr/>
    </dgm:pt>
    <dgm:pt modelId="{BBA3EC0E-63DA-4DCC-A996-1102448E36FF}" type="pres">
      <dgm:prSet presAssocID="{0011DFDB-DFE6-41AD-9C47-991594D56F12}" presName="Name37" presStyleLbl="parChTrans1D2" presStyleIdx="2" presStyleCnt="6"/>
      <dgm:spPr/>
    </dgm:pt>
    <dgm:pt modelId="{A12EC7A7-8BF9-477D-8F30-B2C3C3B430A4}" type="pres">
      <dgm:prSet presAssocID="{EE342704-F489-4E99-98F7-C21E14284127}" presName="hierRoot2" presStyleCnt="0">
        <dgm:presLayoutVars>
          <dgm:hierBranch val="init"/>
        </dgm:presLayoutVars>
      </dgm:prSet>
      <dgm:spPr/>
    </dgm:pt>
    <dgm:pt modelId="{401D5473-10DC-43A0-A650-890C72C07325}" type="pres">
      <dgm:prSet presAssocID="{EE342704-F489-4E99-98F7-C21E14284127}" presName="rootComposite" presStyleCnt="0"/>
      <dgm:spPr/>
    </dgm:pt>
    <dgm:pt modelId="{564CF130-CE00-440C-A90D-2F51732C39D8}" type="pres">
      <dgm:prSet presAssocID="{EE342704-F489-4E99-98F7-C21E14284127}" presName="rootText" presStyleLbl="node1" presStyleIdx="6" presStyleCnt="15">
        <dgm:presLayoutVars>
          <dgm:chMax/>
          <dgm:chPref val="3"/>
        </dgm:presLayoutVars>
      </dgm:prSet>
      <dgm:spPr/>
    </dgm:pt>
    <dgm:pt modelId="{A36336A5-7BF3-4934-8C8F-E64C5FF69C5D}" type="pres">
      <dgm:prSet presAssocID="{EE342704-F489-4E99-98F7-C21E14284127}" presName="titleText2" presStyleLbl="fgAcc1" presStyleIdx="6" presStyleCnt="15">
        <dgm:presLayoutVars>
          <dgm:chMax val="0"/>
          <dgm:chPref val="0"/>
        </dgm:presLayoutVars>
      </dgm:prSet>
      <dgm:spPr/>
    </dgm:pt>
    <dgm:pt modelId="{8B1513A1-5DDD-4BA9-8B57-90B5BC96DBFF}" type="pres">
      <dgm:prSet presAssocID="{EE342704-F489-4E99-98F7-C21E14284127}" presName="rootConnector" presStyleLbl="node2" presStyleIdx="0" presStyleCnt="0"/>
      <dgm:spPr/>
    </dgm:pt>
    <dgm:pt modelId="{5437049B-CD21-4498-BBCB-008561BBBC66}" type="pres">
      <dgm:prSet presAssocID="{EE342704-F489-4E99-98F7-C21E14284127}" presName="hierChild4" presStyleCnt="0"/>
      <dgm:spPr/>
    </dgm:pt>
    <dgm:pt modelId="{A03D1B7D-A971-4790-ADB5-56A16C1AC3BD}" type="pres">
      <dgm:prSet presAssocID="{8BF22B8E-7562-4586-BA17-7BA32C5D60E1}" presName="Name37" presStyleLbl="parChTrans1D3" presStyleIdx="4" presStyleCnt="9"/>
      <dgm:spPr/>
    </dgm:pt>
    <dgm:pt modelId="{96CB18E3-9BCD-4428-A0A0-516CEB5FD362}" type="pres">
      <dgm:prSet presAssocID="{E390F3F7-1C96-4238-B520-107808969B79}" presName="hierRoot2" presStyleCnt="0">
        <dgm:presLayoutVars>
          <dgm:hierBranch val="init"/>
        </dgm:presLayoutVars>
      </dgm:prSet>
      <dgm:spPr/>
    </dgm:pt>
    <dgm:pt modelId="{2670657A-2C3D-455E-8682-BE88F201B258}" type="pres">
      <dgm:prSet presAssocID="{E390F3F7-1C96-4238-B520-107808969B79}" presName="rootComposite" presStyleCnt="0"/>
      <dgm:spPr/>
    </dgm:pt>
    <dgm:pt modelId="{63C9285A-2849-4DDD-85B6-7A94F4666807}" type="pres">
      <dgm:prSet presAssocID="{E390F3F7-1C96-4238-B520-107808969B79}" presName="rootText" presStyleLbl="node1" presStyleIdx="7" presStyleCnt="15">
        <dgm:presLayoutVars>
          <dgm:chMax/>
          <dgm:chPref val="3"/>
        </dgm:presLayoutVars>
      </dgm:prSet>
      <dgm:spPr/>
    </dgm:pt>
    <dgm:pt modelId="{83CD5304-2DD5-4EBB-BEED-4C3731DCCAC5}" type="pres">
      <dgm:prSet presAssocID="{E390F3F7-1C96-4238-B520-107808969B79}" presName="titleText2" presStyleLbl="fgAcc1" presStyleIdx="7" presStyleCnt="15">
        <dgm:presLayoutVars>
          <dgm:chMax val="0"/>
          <dgm:chPref val="0"/>
        </dgm:presLayoutVars>
      </dgm:prSet>
      <dgm:spPr/>
    </dgm:pt>
    <dgm:pt modelId="{BA374874-0DCB-4956-A3FF-A05000E23CCB}" type="pres">
      <dgm:prSet presAssocID="{E390F3F7-1C96-4238-B520-107808969B79}" presName="rootConnector" presStyleLbl="node3" presStyleIdx="0" presStyleCnt="0"/>
      <dgm:spPr/>
    </dgm:pt>
    <dgm:pt modelId="{62B5F35A-80FD-4E7F-BC36-E04D527C7CB2}" type="pres">
      <dgm:prSet presAssocID="{E390F3F7-1C96-4238-B520-107808969B79}" presName="hierChild4" presStyleCnt="0"/>
      <dgm:spPr/>
    </dgm:pt>
    <dgm:pt modelId="{AFA28308-7BD0-48A9-B04F-2F252431819E}" type="pres">
      <dgm:prSet presAssocID="{E390F3F7-1C96-4238-B520-107808969B79}" presName="hierChild5" presStyleCnt="0"/>
      <dgm:spPr/>
    </dgm:pt>
    <dgm:pt modelId="{810C1EC9-68FB-49E7-BA15-BF8AE1C6EC10}" type="pres">
      <dgm:prSet presAssocID="{EE342704-F489-4E99-98F7-C21E14284127}" presName="hierChild5" presStyleCnt="0"/>
      <dgm:spPr/>
    </dgm:pt>
    <dgm:pt modelId="{09C1200D-539B-4704-BAE1-B21141472110}" type="pres">
      <dgm:prSet presAssocID="{A39FF66A-7BC4-463C-B31F-3208264FCDE1}" presName="Name37" presStyleLbl="parChTrans1D2" presStyleIdx="3" presStyleCnt="6"/>
      <dgm:spPr/>
    </dgm:pt>
    <dgm:pt modelId="{BF3D82EB-DDB7-4FC7-9871-F0460ACDE85E}" type="pres">
      <dgm:prSet presAssocID="{329303B7-902C-46F4-BCE3-D58B8B1FC41E}" presName="hierRoot2" presStyleCnt="0">
        <dgm:presLayoutVars>
          <dgm:hierBranch val="init"/>
        </dgm:presLayoutVars>
      </dgm:prSet>
      <dgm:spPr/>
    </dgm:pt>
    <dgm:pt modelId="{95608FC2-E638-431F-9B29-1F19650F700F}" type="pres">
      <dgm:prSet presAssocID="{329303B7-902C-46F4-BCE3-D58B8B1FC41E}" presName="rootComposite" presStyleCnt="0"/>
      <dgm:spPr/>
    </dgm:pt>
    <dgm:pt modelId="{A8DA001E-734C-4614-8087-B2582EBA8B00}" type="pres">
      <dgm:prSet presAssocID="{329303B7-902C-46F4-BCE3-D58B8B1FC41E}" presName="rootText" presStyleLbl="node1" presStyleIdx="8" presStyleCnt="15">
        <dgm:presLayoutVars>
          <dgm:chMax/>
          <dgm:chPref val="3"/>
        </dgm:presLayoutVars>
      </dgm:prSet>
      <dgm:spPr/>
    </dgm:pt>
    <dgm:pt modelId="{8125A465-54F8-4647-B120-67E7D062DDF0}" type="pres">
      <dgm:prSet presAssocID="{329303B7-902C-46F4-BCE3-D58B8B1FC41E}" presName="titleText2" presStyleLbl="fgAcc1" presStyleIdx="8" presStyleCnt="15">
        <dgm:presLayoutVars>
          <dgm:chMax val="0"/>
          <dgm:chPref val="0"/>
        </dgm:presLayoutVars>
      </dgm:prSet>
      <dgm:spPr/>
    </dgm:pt>
    <dgm:pt modelId="{D200BEC8-CEEF-4A8A-AC25-02F1A8CF81D0}" type="pres">
      <dgm:prSet presAssocID="{329303B7-902C-46F4-BCE3-D58B8B1FC41E}" presName="rootConnector" presStyleLbl="node2" presStyleIdx="0" presStyleCnt="0"/>
      <dgm:spPr/>
    </dgm:pt>
    <dgm:pt modelId="{B81C877C-A85D-4095-9B07-4FA7E3CB1E2E}" type="pres">
      <dgm:prSet presAssocID="{329303B7-902C-46F4-BCE3-D58B8B1FC41E}" presName="hierChild4" presStyleCnt="0"/>
      <dgm:spPr/>
    </dgm:pt>
    <dgm:pt modelId="{275EC070-7546-4E89-A772-37A44D261EF8}" type="pres">
      <dgm:prSet presAssocID="{6C120704-81B2-454C-87BD-5E582A348AA2}" presName="Name37" presStyleLbl="parChTrans1D3" presStyleIdx="5" presStyleCnt="9"/>
      <dgm:spPr/>
    </dgm:pt>
    <dgm:pt modelId="{DDABCBB5-E14A-4DA0-80B0-C03E5F414AED}" type="pres">
      <dgm:prSet presAssocID="{9106A28F-50E3-462E-9C6F-27A733CE263A}" presName="hierRoot2" presStyleCnt="0">
        <dgm:presLayoutVars>
          <dgm:hierBranch val="init"/>
        </dgm:presLayoutVars>
      </dgm:prSet>
      <dgm:spPr/>
    </dgm:pt>
    <dgm:pt modelId="{5A8D025F-0147-4E55-A18C-0A4FF9C53810}" type="pres">
      <dgm:prSet presAssocID="{9106A28F-50E3-462E-9C6F-27A733CE263A}" presName="rootComposite" presStyleCnt="0"/>
      <dgm:spPr/>
    </dgm:pt>
    <dgm:pt modelId="{022DF1AE-8918-4946-86E2-43BDE42E6BD5}" type="pres">
      <dgm:prSet presAssocID="{9106A28F-50E3-462E-9C6F-27A733CE263A}" presName="rootText" presStyleLbl="node1" presStyleIdx="9" presStyleCnt="15">
        <dgm:presLayoutVars>
          <dgm:chMax/>
          <dgm:chPref val="3"/>
        </dgm:presLayoutVars>
      </dgm:prSet>
      <dgm:spPr/>
    </dgm:pt>
    <dgm:pt modelId="{0CD55D45-50EF-41D4-B309-5D3E1B5698C1}" type="pres">
      <dgm:prSet presAssocID="{9106A28F-50E3-462E-9C6F-27A733CE263A}" presName="titleText2" presStyleLbl="fgAcc1" presStyleIdx="9" presStyleCnt="15">
        <dgm:presLayoutVars>
          <dgm:chMax val="0"/>
          <dgm:chPref val="0"/>
        </dgm:presLayoutVars>
      </dgm:prSet>
      <dgm:spPr/>
    </dgm:pt>
    <dgm:pt modelId="{DD5629F3-DFBD-450A-A728-0DC35280C633}" type="pres">
      <dgm:prSet presAssocID="{9106A28F-50E3-462E-9C6F-27A733CE263A}" presName="rootConnector" presStyleLbl="node3" presStyleIdx="0" presStyleCnt="0"/>
      <dgm:spPr/>
    </dgm:pt>
    <dgm:pt modelId="{43AA7856-5C0D-4FC1-80E7-0F9207C80BC2}" type="pres">
      <dgm:prSet presAssocID="{9106A28F-50E3-462E-9C6F-27A733CE263A}" presName="hierChild4" presStyleCnt="0"/>
      <dgm:spPr/>
    </dgm:pt>
    <dgm:pt modelId="{96A322B4-3958-4BF9-87EA-78919B5BC2A4}" type="pres">
      <dgm:prSet presAssocID="{D35FDE27-E10F-49FC-BE24-9794ADF44C14}" presName="Name37" presStyleLbl="parChTrans1D4" presStyleIdx="0" presStyleCnt="1"/>
      <dgm:spPr/>
    </dgm:pt>
    <dgm:pt modelId="{58327143-5049-4996-808A-993E08055CF1}" type="pres">
      <dgm:prSet presAssocID="{4709B7B6-E79D-4436-89AC-B3EA37FF8546}" presName="hierRoot2" presStyleCnt="0">
        <dgm:presLayoutVars>
          <dgm:hierBranch val="init"/>
        </dgm:presLayoutVars>
      </dgm:prSet>
      <dgm:spPr/>
    </dgm:pt>
    <dgm:pt modelId="{8404BCA9-6EF1-4C50-B5FF-AEDEAB550BA2}" type="pres">
      <dgm:prSet presAssocID="{4709B7B6-E79D-4436-89AC-B3EA37FF8546}" presName="rootComposite" presStyleCnt="0"/>
      <dgm:spPr/>
    </dgm:pt>
    <dgm:pt modelId="{2E1F5D3A-B40A-4AFE-BFD6-F56FAB23E9FD}" type="pres">
      <dgm:prSet presAssocID="{4709B7B6-E79D-4436-89AC-B3EA37FF8546}" presName="rootText" presStyleLbl="node1" presStyleIdx="10" presStyleCnt="15">
        <dgm:presLayoutVars>
          <dgm:chMax/>
          <dgm:chPref val="3"/>
        </dgm:presLayoutVars>
      </dgm:prSet>
      <dgm:spPr/>
    </dgm:pt>
    <dgm:pt modelId="{E6AFACCE-4053-464A-B1BF-A60576DDB744}" type="pres">
      <dgm:prSet presAssocID="{4709B7B6-E79D-4436-89AC-B3EA37FF8546}" presName="titleText2" presStyleLbl="fgAcc1" presStyleIdx="10" presStyleCnt="15">
        <dgm:presLayoutVars>
          <dgm:chMax val="0"/>
          <dgm:chPref val="0"/>
        </dgm:presLayoutVars>
      </dgm:prSet>
      <dgm:spPr/>
    </dgm:pt>
    <dgm:pt modelId="{B8FEFAA0-2476-48DD-9BEC-0F24C831085F}" type="pres">
      <dgm:prSet presAssocID="{4709B7B6-E79D-4436-89AC-B3EA37FF8546}" presName="rootConnector" presStyleLbl="node4" presStyleIdx="0" presStyleCnt="0"/>
      <dgm:spPr/>
    </dgm:pt>
    <dgm:pt modelId="{ADD0494A-3562-446D-BB8D-97AC5165BE5F}" type="pres">
      <dgm:prSet presAssocID="{4709B7B6-E79D-4436-89AC-B3EA37FF8546}" presName="hierChild4" presStyleCnt="0"/>
      <dgm:spPr/>
    </dgm:pt>
    <dgm:pt modelId="{29A7BD26-C1E9-449B-A228-F5FCA7E91480}" type="pres">
      <dgm:prSet presAssocID="{4709B7B6-E79D-4436-89AC-B3EA37FF8546}" presName="hierChild5" presStyleCnt="0"/>
      <dgm:spPr/>
    </dgm:pt>
    <dgm:pt modelId="{C766E36A-BC06-44E4-85B0-D70994AFF944}" type="pres">
      <dgm:prSet presAssocID="{9106A28F-50E3-462E-9C6F-27A733CE263A}" presName="hierChild5" presStyleCnt="0"/>
      <dgm:spPr/>
    </dgm:pt>
    <dgm:pt modelId="{5AF8B0AE-AD39-48FF-B401-4DA596AC014F}" type="pres">
      <dgm:prSet presAssocID="{B3009888-FD18-46A2-B9E3-E1274D79827F}" presName="Name37" presStyleLbl="parChTrans1D3" presStyleIdx="6" presStyleCnt="9"/>
      <dgm:spPr/>
    </dgm:pt>
    <dgm:pt modelId="{E95AC667-E72E-4622-BF3C-EB2C7092C140}" type="pres">
      <dgm:prSet presAssocID="{7819BF96-ABB2-42F3-9488-941660AE9015}" presName="hierRoot2" presStyleCnt="0">
        <dgm:presLayoutVars>
          <dgm:hierBranch val="init"/>
        </dgm:presLayoutVars>
      </dgm:prSet>
      <dgm:spPr/>
    </dgm:pt>
    <dgm:pt modelId="{F8415AB4-678B-4696-B732-E61D286C4606}" type="pres">
      <dgm:prSet presAssocID="{7819BF96-ABB2-42F3-9488-941660AE9015}" presName="rootComposite" presStyleCnt="0"/>
      <dgm:spPr/>
    </dgm:pt>
    <dgm:pt modelId="{41A2178F-56EB-41A6-A062-81CFD242D355}" type="pres">
      <dgm:prSet presAssocID="{7819BF96-ABB2-42F3-9488-941660AE9015}" presName="rootText" presStyleLbl="node1" presStyleIdx="11" presStyleCnt="15">
        <dgm:presLayoutVars>
          <dgm:chMax/>
          <dgm:chPref val="3"/>
        </dgm:presLayoutVars>
      </dgm:prSet>
      <dgm:spPr/>
    </dgm:pt>
    <dgm:pt modelId="{E05A9E6C-0AFE-477C-A205-A1E24B19C55B}" type="pres">
      <dgm:prSet presAssocID="{7819BF96-ABB2-42F3-9488-941660AE9015}" presName="titleText2" presStyleLbl="fgAcc1" presStyleIdx="11" presStyleCnt="15">
        <dgm:presLayoutVars>
          <dgm:chMax val="0"/>
          <dgm:chPref val="0"/>
        </dgm:presLayoutVars>
      </dgm:prSet>
      <dgm:spPr/>
    </dgm:pt>
    <dgm:pt modelId="{2C28EC06-8580-4237-B427-9B244721E222}" type="pres">
      <dgm:prSet presAssocID="{7819BF96-ABB2-42F3-9488-941660AE9015}" presName="rootConnector" presStyleLbl="node3" presStyleIdx="0" presStyleCnt="0"/>
      <dgm:spPr/>
    </dgm:pt>
    <dgm:pt modelId="{D5BB5D11-B683-4086-BA58-CB6649200BB7}" type="pres">
      <dgm:prSet presAssocID="{7819BF96-ABB2-42F3-9488-941660AE9015}" presName="hierChild4" presStyleCnt="0"/>
      <dgm:spPr/>
    </dgm:pt>
    <dgm:pt modelId="{055AF9E6-571E-4CF6-B8C3-03F7E3478D6E}" type="pres">
      <dgm:prSet presAssocID="{7819BF96-ABB2-42F3-9488-941660AE9015}" presName="hierChild5" presStyleCnt="0"/>
      <dgm:spPr/>
    </dgm:pt>
    <dgm:pt modelId="{F7CE81F1-B53C-496B-9D84-7E1A8EE4E25B}" type="pres">
      <dgm:prSet presAssocID="{329303B7-902C-46F4-BCE3-D58B8B1FC41E}" presName="hierChild5" presStyleCnt="0"/>
      <dgm:spPr/>
    </dgm:pt>
    <dgm:pt modelId="{5255E162-D53A-45D1-AD03-DDB66279B4B9}" type="pres">
      <dgm:prSet presAssocID="{62AD17F6-206E-4AF9-BC40-37CA2AA06754}" presName="Name37" presStyleLbl="parChTrans1D2" presStyleIdx="4" presStyleCnt="6"/>
      <dgm:spPr/>
    </dgm:pt>
    <dgm:pt modelId="{50B68BA5-5FEF-473B-8FAF-F7B48ABF1F14}" type="pres">
      <dgm:prSet presAssocID="{D1E1B69D-FBAE-451E-836B-6C9C453EF055}" presName="hierRoot2" presStyleCnt="0">
        <dgm:presLayoutVars>
          <dgm:hierBranch val="init"/>
        </dgm:presLayoutVars>
      </dgm:prSet>
      <dgm:spPr/>
    </dgm:pt>
    <dgm:pt modelId="{962525AF-F1B8-487C-8F17-29A36AA34DB2}" type="pres">
      <dgm:prSet presAssocID="{D1E1B69D-FBAE-451E-836B-6C9C453EF055}" presName="rootComposite" presStyleCnt="0"/>
      <dgm:spPr/>
    </dgm:pt>
    <dgm:pt modelId="{73B7B1AC-FCC7-4A30-A3A1-906C2EC8B7CC}" type="pres">
      <dgm:prSet presAssocID="{D1E1B69D-FBAE-451E-836B-6C9C453EF055}" presName="rootText" presStyleLbl="node1" presStyleIdx="12" presStyleCnt="1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3AE3AA6-62B6-4217-BC11-F5FA66963120}" type="pres">
      <dgm:prSet presAssocID="{D1E1B69D-FBAE-451E-836B-6C9C453EF055}" presName="titleText2" presStyleLbl="fgAcc1" presStyleIdx="12" presStyleCnt="15">
        <dgm:presLayoutVars>
          <dgm:chMax val="0"/>
          <dgm:chPref val="0"/>
        </dgm:presLayoutVars>
      </dgm:prSet>
      <dgm:spPr/>
    </dgm:pt>
    <dgm:pt modelId="{60094DD6-DA58-43F1-B8BB-0527CDB1FF07}" type="pres">
      <dgm:prSet presAssocID="{D1E1B69D-FBAE-451E-836B-6C9C453EF055}" presName="rootConnector" presStyleLbl="node2" presStyleIdx="0" presStyleCnt="0"/>
      <dgm:spPr/>
    </dgm:pt>
    <dgm:pt modelId="{483497E1-5418-4582-9D99-6DF326118499}" type="pres">
      <dgm:prSet presAssocID="{D1E1B69D-FBAE-451E-836B-6C9C453EF055}" presName="hierChild4" presStyleCnt="0"/>
      <dgm:spPr/>
    </dgm:pt>
    <dgm:pt modelId="{AB94B680-4256-4CFC-A637-78CDE4EABD38}" type="pres">
      <dgm:prSet presAssocID="{620FD0E0-97FD-48FD-88DA-46523DFF1D70}" presName="Name37" presStyleLbl="parChTrans1D3" presStyleIdx="7" presStyleCnt="9"/>
      <dgm:spPr/>
    </dgm:pt>
    <dgm:pt modelId="{CECE99E2-2F9E-41B5-8DC5-63A1BFACB157}" type="pres">
      <dgm:prSet presAssocID="{C7B8398D-3BAB-45F2-A9F2-EE52C8750A7E}" presName="hierRoot2" presStyleCnt="0">
        <dgm:presLayoutVars>
          <dgm:hierBranch val="init"/>
        </dgm:presLayoutVars>
      </dgm:prSet>
      <dgm:spPr/>
    </dgm:pt>
    <dgm:pt modelId="{C6E760A3-84E4-4A99-89A0-D7F531D4CE1E}" type="pres">
      <dgm:prSet presAssocID="{C7B8398D-3BAB-45F2-A9F2-EE52C8750A7E}" presName="rootComposite" presStyleCnt="0"/>
      <dgm:spPr/>
    </dgm:pt>
    <dgm:pt modelId="{854C97EC-A1F5-4B4B-9FC3-C9DC085979B0}" type="pres">
      <dgm:prSet presAssocID="{C7B8398D-3BAB-45F2-A9F2-EE52C8750A7E}" presName="rootText" presStyleLbl="node1" presStyleIdx="13" presStyleCnt="15">
        <dgm:presLayoutVars>
          <dgm:chMax/>
          <dgm:chPref val="3"/>
        </dgm:presLayoutVars>
      </dgm:prSet>
      <dgm:spPr/>
    </dgm:pt>
    <dgm:pt modelId="{6FB7E063-BC3D-4575-A4BF-43A595AD9B61}" type="pres">
      <dgm:prSet presAssocID="{C7B8398D-3BAB-45F2-A9F2-EE52C8750A7E}" presName="titleText2" presStyleLbl="fgAcc1" presStyleIdx="13" presStyleCnt="15">
        <dgm:presLayoutVars>
          <dgm:chMax val="0"/>
          <dgm:chPref val="0"/>
        </dgm:presLayoutVars>
      </dgm:prSet>
      <dgm:spPr/>
    </dgm:pt>
    <dgm:pt modelId="{B416CDF2-183D-4419-93AE-298F5DBCCBD2}" type="pres">
      <dgm:prSet presAssocID="{C7B8398D-3BAB-45F2-A9F2-EE52C8750A7E}" presName="rootConnector" presStyleLbl="node3" presStyleIdx="0" presStyleCnt="0"/>
      <dgm:spPr/>
    </dgm:pt>
    <dgm:pt modelId="{A5CD0C7D-FF74-4C7F-9790-07A701D9608B}" type="pres">
      <dgm:prSet presAssocID="{C7B8398D-3BAB-45F2-A9F2-EE52C8750A7E}" presName="hierChild4" presStyleCnt="0"/>
      <dgm:spPr/>
    </dgm:pt>
    <dgm:pt modelId="{20CAA4C1-78A4-4464-BEDA-E5DF4CDF54DE}" type="pres">
      <dgm:prSet presAssocID="{C7B8398D-3BAB-45F2-A9F2-EE52C8750A7E}" presName="hierChild5" presStyleCnt="0"/>
      <dgm:spPr/>
    </dgm:pt>
    <dgm:pt modelId="{ECC43F86-F368-45B6-BEC1-572B55E1F86E}" type="pres">
      <dgm:prSet presAssocID="{43FEA5DB-3B9D-4DB1-8EA7-5032C859681D}" presName="Name37" presStyleLbl="parChTrans1D3" presStyleIdx="8" presStyleCnt="9"/>
      <dgm:spPr/>
    </dgm:pt>
    <dgm:pt modelId="{2FE3C73C-6175-4845-95C7-41A5F39C6661}" type="pres">
      <dgm:prSet presAssocID="{5245C231-5408-43FE-B785-8CC9A73BF489}" presName="hierRoot2" presStyleCnt="0">
        <dgm:presLayoutVars>
          <dgm:hierBranch val="init"/>
        </dgm:presLayoutVars>
      </dgm:prSet>
      <dgm:spPr/>
    </dgm:pt>
    <dgm:pt modelId="{CC334353-B058-4EA9-812A-293B9462D72E}" type="pres">
      <dgm:prSet presAssocID="{5245C231-5408-43FE-B785-8CC9A73BF489}" presName="rootComposite" presStyleCnt="0"/>
      <dgm:spPr/>
    </dgm:pt>
    <dgm:pt modelId="{1797FA41-CF65-47B9-B90D-7ABD3F0F6DA3}" type="pres">
      <dgm:prSet presAssocID="{5245C231-5408-43FE-B785-8CC9A73BF489}" presName="rootText" presStyleLbl="node1" presStyleIdx="14" presStyleCnt="15">
        <dgm:presLayoutVars>
          <dgm:chMax/>
          <dgm:chPref val="3"/>
        </dgm:presLayoutVars>
      </dgm:prSet>
      <dgm:spPr/>
    </dgm:pt>
    <dgm:pt modelId="{2D3C2C9B-8B0D-415E-901B-E32E66D655F6}" type="pres">
      <dgm:prSet presAssocID="{5245C231-5408-43FE-B785-8CC9A73BF489}" presName="titleText2" presStyleLbl="fgAcc1" presStyleIdx="14" presStyleCnt="15">
        <dgm:presLayoutVars>
          <dgm:chMax val="0"/>
          <dgm:chPref val="0"/>
        </dgm:presLayoutVars>
      </dgm:prSet>
      <dgm:spPr/>
    </dgm:pt>
    <dgm:pt modelId="{30830BD2-912D-4E69-8B9B-3D3C4FDE8F3D}" type="pres">
      <dgm:prSet presAssocID="{5245C231-5408-43FE-B785-8CC9A73BF489}" presName="rootConnector" presStyleLbl="node3" presStyleIdx="0" presStyleCnt="0"/>
      <dgm:spPr/>
    </dgm:pt>
    <dgm:pt modelId="{D5BDF7BB-47F9-4DA2-8BD9-BFFDE520883B}" type="pres">
      <dgm:prSet presAssocID="{5245C231-5408-43FE-B785-8CC9A73BF489}" presName="hierChild4" presStyleCnt="0"/>
      <dgm:spPr/>
    </dgm:pt>
    <dgm:pt modelId="{5E35F5CA-68CF-4FBE-8166-FB3B07185F70}" type="pres">
      <dgm:prSet presAssocID="{5245C231-5408-43FE-B785-8CC9A73BF489}" presName="hierChild5" presStyleCnt="0"/>
      <dgm:spPr/>
    </dgm:pt>
    <dgm:pt modelId="{FD2DDB98-7D02-4F6B-A783-47710759615A}" type="pres">
      <dgm:prSet presAssocID="{D1E1B69D-FBAE-451E-836B-6C9C453EF055}" presName="hierChild5" presStyleCnt="0"/>
      <dgm:spPr/>
    </dgm:pt>
    <dgm:pt modelId="{A0F90328-6DBF-4ED7-ABB4-0C48C35057C7}" type="pres">
      <dgm:prSet presAssocID="{DEF40BF2-E7B8-475A-9E4F-50AB314887A0}" presName="hierChild3" presStyleCnt="0"/>
      <dgm:spPr/>
    </dgm:pt>
    <dgm:pt modelId="{59C7AA96-8356-41A6-9797-9E9D41B7C154}" type="pres">
      <dgm:prSet presAssocID="{ED2F8513-259A-44A6-BC63-97A0837ADCBA}" presName="Name96" presStyleLbl="parChTrans1D2" presStyleIdx="5" presStyleCnt="6"/>
      <dgm:spPr/>
    </dgm:pt>
    <dgm:pt modelId="{593B46A4-08F8-4D86-82B5-8FD89DAEA003}" type="pres">
      <dgm:prSet presAssocID="{86856440-052E-4C85-8730-A038502B18C0}" presName="hierRoot3" presStyleCnt="0">
        <dgm:presLayoutVars>
          <dgm:hierBranch val="init"/>
        </dgm:presLayoutVars>
      </dgm:prSet>
      <dgm:spPr/>
    </dgm:pt>
    <dgm:pt modelId="{45B3C51C-2C12-4135-9B67-4084822E3361}" type="pres">
      <dgm:prSet presAssocID="{86856440-052E-4C85-8730-A038502B18C0}" presName="rootComposite3" presStyleCnt="0"/>
      <dgm:spPr/>
    </dgm:pt>
    <dgm:pt modelId="{58270109-C755-43F8-B57E-13371645B033}" type="pres">
      <dgm:prSet presAssocID="{86856440-052E-4C85-8730-A038502B18C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48ED6-B734-4AD5-A535-6FCA9EAD0056}" type="pres">
      <dgm:prSet presAssocID="{86856440-052E-4C85-8730-A038502B18C0}" presName="titleText3" presStyleLbl="fgAcc2" presStyleIdx="0" presStyleCnt="1">
        <dgm:presLayoutVars>
          <dgm:chMax val="0"/>
          <dgm:chPref val="0"/>
        </dgm:presLayoutVars>
      </dgm:prSet>
      <dgm:spPr/>
    </dgm:pt>
    <dgm:pt modelId="{F1B4F947-FB30-4A98-8D40-B5ABBB884C14}" type="pres">
      <dgm:prSet presAssocID="{86856440-052E-4C85-8730-A038502B18C0}" presName="rootConnector3" presStyleLbl="asst1" presStyleIdx="0" presStyleCnt="1"/>
      <dgm:spPr/>
    </dgm:pt>
    <dgm:pt modelId="{1D380039-D30A-4188-9482-EADBC6AD7FA7}" type="pres">
      <dgm:prSet presAssocID="{86856440-052E-4C85-8730-A038502B18C0}" presName="hierChild6" presStyleCnt="0"/>
      <dgm:spPr/>
    </dgm:pt>
    <dgm:pt modelId="{DF1C3429-6ECB-45D6-AEDC-971AC13694B5}" type="pres">
      <dgm:prSet presAssocID="{86856440-052E-4C85-8730-A038502B18C0}" presName="hierChild7" presStyleCnt="0"/>
      <dgm:spPr/>
    </dgm:pt>
  </dgm:ptLst>
  <dgm:cxnLst>
    <dgm:cxn modelId="{1C2540C1-1063-4B8C-8F82-DEEC3A1D12BB}" srcId="{D1E1B69D-FBAE-451E-836B-6C9C453EF055}" destId="{C7B8398D-3BAB-45F2-A9F2-EE52C8750A7E}" srcOrd="0" destOrd="0" parTransId="{620FD0E0-97FD-48FD-88DA-46523DFF1D70}" sibTransId="{92A16080-96AB-4839-9540-5D81F6165B83}"/>
    <dgm:cxn modelId="{80116775-D188-42E5-B989-FAD6B88CCEA6}" type="presOf" srcId="{86856440-052E-4C85-8730-A038502B18C0}" destId="{58270109-C755-43F8-B57E-13371645B033}" srcOrd="0" destOrd="0" presId="urn:microsoft.com/office/officeart/2008/layout/NameandTitleOrganizationalChart"/>
    <dgm:cxn modelId="{05FF5401-F10C-4ED5-8788-CDE616B819FE}" type="presOf" srcId="{F5B4ABE0-6B98-4DD6-9978-B2182F72DD8C}" destId="{E6AFACCE-4053-464A-B1BF-A60576DDB744}" srcOrd="0" destOrd="0" presId="urn:microsoft.com/office/officeart/2008/layout/NameandTitleOrganizationalChart"/>
    <dgm:cxn modelId="{3A7E032A-5F52-4165-82EA-C0971B1AB64B}" type="presOf" srcId="{F0A3A42F-8F9A-4879-8899-513FE84C910C}" destId="{867C106D-7196-464C-A026-BE0D05FA9505}" srcOrd="0" destOrd="0" presId="urn:microsoft.com/office/officeart/2008/layout/NameandTitleOrganizationalChart"/>
    <dgm:cxn modelId="{CB5CCD9D-C407-4CDF-BFE9-8AC82ADF53A2}" type="presOf" srcId="{47060243-728B-4CFF-8076-CF4C512E8CA6}" destId="{A785A77D-800B-4E3F-8483-710F1010B4D8}" srcOrd="0" destOrd="0" presId="urn:microsoft.com/office/officeart/2008/layout/NameandTitleOrganizationalChart"/>
    <dgm:cxn modelId="{7FDFB161-0469-4269-B53C-C5E2DD461CBC}" type="presOf" srcId="{7819BF96-ABB2-42F3-9488-941660AE9015}" destId="{2C28EC06-8580-4237-B427-9B244721E222}" srcOrd="1" destOrd="0" presId="urn:microsoft.com/office/officeart/2008/layout/NameandTitleOrganizationalChart"/>
    <dgm:cxn modelId="{7409CBE5-0007-4553-A7D8-2AC4964E0FC3}" srcId="{9106A28F-50E3-462E-9C6F-27A733CE263A}" destId="{4709B7B6-E79D-4436-89AC-B3EA37FF8546}" srcOrd="0" destOrd="0" parTransId="{D35FDE27-E10F-49FC-BE24-9794ADF44C14}" sibTransId="{F5B4ABE0-6B98-4DD6-9978-B2182F72DD8C}"/>
    <dgm:cxn modelId="{37F4BAAE-CDC7-443E-AE8D-0AC7A2D42B46}" srcId="{329303B7-902C-46F4-BCE3-D58B8B1FC41E}" destId="{7819BF96-ABB2-42F3-9488-941660AE9015}" srcOrd="1" destOrd="0" parTransId="{B3009888-FD18-46A2-B9E3-E1274D79827F}" sibTransId="{A30E5A27-550B-4673-89ED-6F15E7A84F27}"/>
    <dgm:cxn modelId="{7C61302F-6CDA-4110-9E43-2CE3A70531C2}" srcId="{DEF40BF2-E7B8-475A-9E4F-50AB314887A0}" destId="{EE342704-F489-4E99-98F7-C21E14284127}" srcOrd="3" destOrd="0" parTransId="{0011DFDB-DFE6-41AD-9C47-991594D56F12}" sibTransId="{758E2161-704F-4417-B56F-2935191298A5}"/>
    <dgm:cxn modelId="{C8614EFE-1896-439F-AF61-19C729FFA055}" type="presOf" srcId="{0278B11B-2742-4E41-997E-3E3E5B2BEDF9}" destId="{A2151EDA-307A-4978-BE3F-73B67A58CF94}" srcOrd="1" destOrd="0" presId="urn:microsoft.com/office/officeart/2008/layout/NameandTitleOrganizationalChart"/>
    <dgm:cxn modelId="{1915E1E9-E1D9-4384-B25D-036400F444FC}" type="presOf" srcId="{E390F3F7-1C96-4238-B520-107808969B79}" destId="{63C9285A-2849-4DDD-85B6-7A94F4666807}" srcOrd="0" destOrd="0" presId="urn:microsoft.com/office/officeart/2008/layout/NameandTitleOrganizationalChart"/>
    <dgm:cxn modelId="{DC6886B6-9087-4FE6-A558-D7BFC0B659A3}" type="presOf" srcId="{9106A28F-50E3-462E-9C6F-27A733CE263A}" destId="{022DF1AE-8918-4946-86E2-43BDE42E6BD5}" srcOrd="0" destOrd="0" presId="urn:microsoft.com/office/officeart/2008/layout/NameandTitleOrganizationalChart"/>
    <dgm:cxn modelId="{9615D5EC-CB51-44CF-BB39-5CC12881E25D}" srcId="{DEF40BF2-E7B8-475A-9E4F-50AB314887A0}" destId="{329303B7-902C-46F4-BCE3-D58B8B1FC41E}" srcOrd="4" destOrd="0" parTransId="{A39FF66A-7BC4-463C-B31F-3208264FCDE1}" sibTransId="{4DE72038-8AD7-4D08-89F1-4555BE874E37}"/>
    <dgm:cxn modelId="{F3C0D53B-706A-4B09-B4A7-0B1AE0CE4AB7}" type="presOf" srcId="{5B33BA9B-C42B-4807-B799-B1E56A78D625}" destId="{C3534BC2-3CF2-4412-9CF3-0B52BFE0F6DB}" srcOrd="0" destOrd="0" presId="urn:microsoft.com/office/officeart/2008/layout/NameandTitleOrganizationalChart"/>
    <dgm:cxn modelId="{110618ED-E763-4C2A-AEB3-DACAF07AAC28}" type="presOf" srcId="{A30E5A27-550B-4673-89ED-6F15E7A84F27}" destId="{E05A9E6C-0AFE-477C-A205-A1E24B19C55B}" srcOrd="0" destOrd="0" presId="urn:microsoft.com/office/officeart/2008/layout/NameandTitleOrganizationalChart"/>
    <dgm:cxn modelId="{B2B05ABF-075D-4ABB-AFC8-66EEB41B776A}" type="presOf" srcId="{86856440-052E-4C85-8730-A038502B18C0}" destId="{F1B4F947-FB30-4A98-8D40-B5ABBB884C14}" srcOrd="1" destOrd="0" presId="urn:microsoft.com/office/officeart/2008/layout/NameandTitleOrganizationalChart"/>
    <dgm:cxn modelId="{26967C4C-B509-4461-B739-71D1284CEF0B}" srcId="{0278B11B-2742-4E41-997E-3E3E5B2BEDF9}" destId="{F412A910-47C4-45EA-BC18-FD6822B93DFE}" srcOrd="0" destOrd="0" parTransId="{DE4DC586-1646-4DF5-BBEB-691A828F707E}" sibTransId="{5685659A-D9FC-49B3-8924-511F4783C30F}"/>
    <dgm:cxn modelId="{11AE248B-D8C8-4829-BA5D-6BAAC5EA34F0}" type="presOf" srcId="{C7B8398D-3BAB-45F2-A9F2-EE52C8750A7E}" destId="{854C97EC-A1F5-4B4B-9FC3-C9DC085979B0}" srcOrd="0" destOrd="0" presId="urn:microsoft.com/office/officeart/2008/layout/NameandTitleOrganizationalChart"/>
    <dgm:cxn modelId="{2F855E20-5BCA-4852-8674-D750EBD40B36}" type="presOf" srcId="{5685659A-D9FC-49B3-8924-511F4783C30F}" destId="{E40154B5-C20A-45EA-B02D-DAB45895A49F}" srcOrd="0" destOrd="0" presId="urn:microsoft.com/office/officeart/2008/layout/NameandTitleOrganizationalChart"/>
    <dgm:cxn modelId="{33E2CA9B-F6C3-4F48-A14A-B1B9996782D3}" type="presOf" srcId="{9106A28F-50E3-462E-9C6F-27A733CE263A}" destId="{DD5629F3-DFBD-450A-A728-0DC35280C633}" srcOrd="1" destOrd="0" presId="urn:microsoft.com/office/officeart/2008/layout/NameandTitleOrganizationalChart"/>
    <dgm:cxn modelId="{F479AD4E-15D3-4CDB-9C5D-43F5449AAB60}" type="presOf" srcId="{0011DFDB-DFE6-41AD-9C47-991594D56F12}" destId="{BBA3EC0E-63DA-4DCC-A996-1102448E36FF}" srcOrd="0" destOrd="0" presId="urn:microsoft.com/office/officeart/2008/layout/NameandTitleOrganizationalChart"/>
    <dgm:cxn modelId="{74C29E0A-48C1-458C-B2A8-52EADC14739B}" type="presOf" srcId="{24FC6FB3-0ED1-4133-9676-227E1857EAC0}" destId="{E4C19954-3D0E-4506-98F9-FF2D698390A8}" srcOrd="0" destOrd="0" presId="urn:microsoft.com/office/officeart/2008/layout/NameandTitleOrganizationalChart"/>
    <dgm:cxn modelId="{4EAF8A6A-9DE1-4838-B4C4-FA19B8C9E491}" type="presOf" srcId="{F412A910-47C4-45EA-BC18-FD6822B93DFE}" destId="{AE8B0E16-0FBE-434D-A9DE-69EA5E5A437B}" srcOrd="1" destOrd="0" presId="urn:microsoft.com/office/officeart/2008/layout/NameandTitleOrganizationalChart"/>
    <dgm:cxn modelId="{06AEB0F6-BF64-4FDB-9419-713C00DEC59A}" type="presOf" srcId="{5245C231-5408-43FE-B785-8CC9A73BF489}" destId="{30830BD2-912D-4E69-8B9B-3D3C4FDE8F3D}" srcOrd="1" destOrd="0" presId="urn:microsoft.com/office/officeart/2008/layout/NameandTitleOrganizationalChart"/>
    <dgm:cxn modelId="{8618B118-A4CE-4B95-883D-4ECAC34C0543}" type="presOf" srcId="{4709B7B6-E79D-4436-89AC-B3EA37FF8546}" destId="{B8FEFAA0-2476-48DD-9BEC-0F24C831085F}" srcOrd="1" destOrd="0" presId="urn:microsoft.com/office/officeart/2008/layout/NameandTitleOrganizationalChart"/>
    <dgm:cxn modelId="{9536A54C-20A6-409C-8FC1-F214CCA2C8A8}" type="presOf" srcId="{1F44CCB2-410E-43E0-8D88-62D284F1C578}" destId="{D2855DA7-FA13-4225-8A6D-3E0D91968118}" srcOrd="0" destOrd="0" presId="urn:microsoft.com/office/officeart/2008/layout/NameandTitleOrganizationalChart"/>
    <dgm:cxn modelId="{3ACB9B4E-37D3-4C69-A03A-0FCE0E3E26E4}" type="presOf" srcId="{329303B7-902C-46F4-BCE3-D58B8B1FC41E}" destId="{A8DA001E-734C-4614-8087-B2582EBA8B00}" srcOrd="0" destOrd="0" presId="urn:microsoft.com/office/officeart/2008/layout/NameandTitleOrganizationalChart"/>
    <dgm:cxn modelId="{6B4D9186-0928-4B50-B73A-47606E09F8C1}" type="presOf" srcId="{D35FDE27-E10F-49FC-BE24-9794ADF44C14}" destId="{96A322B4-3958-4BF9-87EA-78919B5BC2A4}" srcOrd="0" destOrd="0" presId="urn:microsoft.com/office/officeart/2008/layout/NameandTitleOrganizationalChart"/>
    <dgm:cxn modelId="{5D898FAB-CB28-4DA1-A906-BC7A805F9D4D}" type="presOf" srcId="{43FEA5DB-3B9D-4DB1-8EA7-5032C859681D}" destId="{ECC43F86-F368-45B6-BEC1-572B55E1F86E}" srcOrd="0" destOrd="0" presId="urn:microsoft.com/office/officeart/2008/layout/NameandTitleOrganizationalChart"/>
    <dgm:cxn modelId="{72ACF397-22CC-46B5-A7A9-212E6F601C5A}" type="presOf" srcId="{F76A5785-4A5E-44EC-A73E-ED41533E2414}" destId="{18928680-CCB8-44C7-A9A8-404836BDB87B}" srcOrd="0" destOrd="0" presId="urn:microsoft.com/office/officeart/2008/layout/NameandTitleOrganizationalChart"/>
    <dgm:cxn modelId="{68696F66-86D3-40EA-B673-3329D2503146}" type="presOf" srcId="{DEF40BF2-E7B8-475A-9E4F-50AB314887A0}" destId="{FAF2A4C3-E10A-4339-9214-E1A65AE64C60}" srcOrd="1" destOrd="0" presId="urn:microsoft.com/office/officeart/2008/layout/NameandTitleOrganizationalChart"/>
    <dgm:cxn modelId="{A2F15C0F-C7F8-47C0-BCD3-4D0365907075}" type="presOf" srcId="{EE3E776B-69F2-4152-9234-7A9BE3D6CFD9}" destId="{E8C7C328-CB1C-4B15-926A-4C308961C00A}" srcOrd="0" destOrd="0" presId="urn:microsoft.com/office/officeart/2008/layout/NameandTitleOrganizationalChart"/>
    <dgm:cxn modelId="{1FB48ECB-B6C1-47CC-A194-D0BE3F024174}" srcId="{F76A5785-4A5E-44EC-A73E-ED41533E2414}" destId="{24FC6FB3-0ED1-4133-9676-227E1857EAC0}" srcOrd="1" destOrd="0" parTransId="{1F44CCB2-410E-43E0-8D88-62D284F1C578}" sibTransId="{026AD68A-BD19-4204-86A2-6F0D7317A2B6}"/>
    <dgm:cxn modelId="{88AF0334-6E40-4BBF-82BA-12732D4BC745}" type="presOf" srcId="{4DE72038-8AD7-4D08-89F1-4555BE874E37}" destId="{8125A465-54F8-4647-B120-67E7D062DDF0}" srcOrd="0" destOrd="0" presId="urn:microsoft.com/office/officeart/2008/layout/NameandTitleOrganizationalChart"/>
    <dgm:cxn modelId="{79C06525-7313-4B96-989B-A1ED86B7A006}" type="presOf" srcId="{05220DCA-38EA-46F2-9123-7CE9F626E0B6}" destId="{7124A979-9F6E-4D42-952E-0F0E6D4D6C06}" srcOrd="0" destOrd="0" presId="urn:microsoft.com/office/officeart/2008/layout/NameandTitleOrganizationalChart"/>
    <dgm:cxn modelId="{C5B6B601-4C0A-44EB-BB28-D0967C19325E}" srcId="{DEF40BF2-E7B8-475A-9E4F-50AB314887A0}" destId="{86856440-052E-4C85-8730-A038502B18C0}" srcOrd="0" destOrd="0" parTransId="{ED2F8513-259A-44A6-BC63-97A0837ADCBA}" sibTransId="{AA118C7C-DB4A-46B1-A6E9-E7978EC160F2}"/>
    <dgm:cxn modelId="{D83C493F-8161-40C1-922A-47770A9C5096}" type="presOf" srcId="{7EEE19E5-76DD-4D91-88F9-8F47EB530126}" destId="{12DC05AD-F2D8-4BA6-85D0-28918024EC51}" srcOrd="0" destOrd="0" presId="urn:microsoft.com/office/officeart/2008/layout/NameandTitleOrganizationalChart"/>
    <dgm:cxn modelId="{D6147B49-A780-488A-A945-92907A4E31D2}" type="presOf" srcId="{329303B7-902C-46F4-BCE3-D58B8B1FC41E}" destId="{D200BEC8-CEEF-4A8A-AC25-02F1A8CF81D0}" srcOrd="1" destOrd="0" presId="urn:microsoft.com/office/officeart/2008/layout/NameandTitleOrganizationalChart"/>
    <dgm:cxn modelId="{600DE98D-544D-41B6-8733-DE22F795AE15}" type="presOf" srcId="{71B061BF-55D6-4942-9CDC-9BC18453E837}" destId="{13AE3AA6-62B6-4217-BC11-F5FA66963120}" srcOrd="0" destOrd="0" presId="urn:microsoft.com/office/officeart/2008/layout/NameandTitleOrganizationalChart"/>
    <dgm:cxn modelId="{81BB19C6-AB00-455E-A936-62A99B5E6D31}" type="presOf" srcId="{EE342704-F489-4E99-98F7-C21E14284127}" destId="{8B1513A1-5DDD-4BA9-8B57-90B5BC96DBFF}" srcOrd="1" destOrd="0" presId="urn:microsoft.com/office/officeart/2008/layout/NameandTitleOrganizationalChart"/>
    <dgm:cxn modelId="{0A5DE6C4-A4BA-491F-BB86-AD8CE6FF828A}" type="presOf" srcId="{92A16080-96AB-4839-9540-5D81F6165B83}" destId="{6FB7E063-BC3D-4575-A4BF-43A595AD9B61}" srcOrd="0" destOrd="0" presId="urn:microsoft.com/office/officeart/2008/layout/NameandTitleOrganizationalChart"/>
    <dgm:cxn modelId="{4FB7E177-3B35-4B0C-968D-B2876D756E7C}" type="presOf" srcId="{7819BF96-ABB2-42F3-9488-941660AE9015}" destId="{41A2178F-56EB-41A6-A062-81CFD242D355}" srcOrd="0" destOrd="0" presId="urn:microsoft.com/office/officeart/2008/layout/NameandTitleOrganizationalChart"/>
    <dgm:cxn modelId="{47194B7F-9806-4B52-95AC-6AA1269B5883}" type="presOf" srcId="{4709B7B6-E79D-4436-89AC-B3EA37FF8546}" destId="{2E1F5D3A-B40A-4AFE-BFD6-F56FAB23E9FD}" srcOrd="0" destOrd="0" presId="urn:microsoft.com/office/officeart/2008/layout/NameandTitleOrganizationalChart"/>
    <dgm:cxn modelId="{6ECE2EA6-C37A-4156-A2EF-E3092ED30EEB}" type="presOf" srcId="{5B33BA9B-C42B-4807-B799-B1E56A78D625}" destId="{8767B0CB-5D03-4925-8BD1-0BF4F9E8A6E2}" srcOrd="1" destOrd="0" presId="urn:microsoft.com/office/officeart/2008/layout/NameandTitleOrganizationalChart"/>
    <dgm:cxn modelId="{A0DEC6C2-5AFC-4157-9F76-A9BE1356767A}" type="presOf" srcId="{E390F3F7-1C96-4238-B520-107808969B79}" destId="{BA374874-0DCB-4956-A3FF-A05000E23CCB}" srcOrd="1" destOrd="0" presId="urn:microsoft.com/office/officeart/2008/layout/NameandTitleOrganizationalChart"/>
    <dgm:cxn modelId="{EABDB615-B0C0-4B20-8433-ACF022A20176}" srcId="{872F6535-5608-4F46-A503-FA3F21A00D21}" destId="{DEF40BF2-E7B8-475A-9E4F-50AB314887A0}" srcOrd="0" destOrd="0" parTransId="{BDDBBD62-AF47-43F5-A4A7-61C6D91E7201}" sibTransId="{DD52AC4E-C138-43B1-9056-DBD850C43E8B}"/>
    <dgm:cxn modelId="{733A5CA7-066A-4BEF-BFBA-93003F8C5EB7}" type="presOf" srcId="{EE342704-F489-4E99-98F7-C21E14284127}" destId="{564CF130-CE00-440C-A90D-2F51732C39D8}" srcOrd="0" destOrd="0" presId="urn:microsoft.com/office/officeart/2008/layout/NameandTitleOrganizationalChart"/>
    <dgm:cxn modelId="{AF7639D0-9073-40E9-90BB-952D47032A28}" type="presOf" srcId="{24FC6FB3-0ED1-4133-9676-227E1857EAC0}" destId="{E3855C4D-7D35-46A2-ABDB-2321DE6FE36C}" srcOrd="1" destOrd="0" presId="urn:microsoft.com/office/officeart/2008/layout/NameandTitleOrganizationalChart"/>
    <dgm:cxn modelId="{EDD3F921-B4A0-4D6D-A330-8D98943F6E35}" type="presOf" srcId="{62AD17F6-206E-4AF9-BC40-37CA2AA06754}" destId="{5255E162-D53A-45D1-AD03-DDB66279B4B9}" srcOrd="0" destOrd="0" presId="urn:microsoft.com/office/officeart/2008/layout/NameandTitleOrganizationalChart"/>
    <dgm:cxn modelId="{ED48EF21-11C8-4E08-AD2C-6B771D054576}" type="presOf" srcId="{ED2F8513-259A-44A6-BC63-97A0837ADCBA}" destId="{59C7AA96-8356-41A6-9797-9E9D41B7C154}" srcOrd="0" destOrd="0" presId="urn:microsoft.com/office/officeart/2008/layout/NameandTitleOrganizationalChart"/>
    <dgm:cxn modelId="{BC56488B-4536-4DF0-AF5C-32312D36491B}" type="presOf" srcId="{0B02C633-D093-4930-9ABA-86869807827C}" destId="{2D3C2C9B-8B0D-415E-901B-E32E66D655F6}" srcOrd="0" destOrd="0" presId="urn:microsoft.com/office/officeart/2008/layout/NameandTitleOrganizationalChart"/>
    <dgm:cxn modelId="{F407F6B8-D2C8-4126-A65C-76A5C505F2BD}" type="presOf" srcId="{899661C4-1E98-4472-BD7D-1A191C0D9781}" destId="{E02E306A-E334-4741-86B4-82573C58F0B2}" srcOrd="0" destOrd="0" presId="urn:microsoft.com/office/officeart/2008/layout/NameandTitleOrganizationalChart"/>
    <dgm:cxn modelId="{E78D1D26-F0A3-4250-B908-951F8B10B57D}" type="presOf" srcId="{8C8EE7EC-1856-4BF7-9776-A63DC42528C9}" destId="{0CD55D45-50EF-41D4-B309-5D3E1B5698C1}" srcOrd="0" destOrd="0" presId="urn:microsoft.com/office/officeart/2008/layout/NameandTitleOrganizationalChart"/>
    <dgm:cxn modelId="{7A22B902-DDB0-455C-ADF3-8F35C7A29B6E}" srcId="{0278B11B-2742-4E41-997E-3E3E5B2BEDF9}" destId="{FC0EC311-4C69-4395-B1A1-2ADAD00EC715}" srcOrd="1" destOrd="0" parTransId="{05220DCA-38EA-46F2-9123-7CE9F626E0B6}" sibTransId="{899661C4-1E98-4472-BD7D-1A191C0D9781}"/>
    <dgm:cxn modelId="{A1DABFA3-2874-4838-BC08-11B93FA51680}" type="presOf" srcId="{6C120704-81B2-454C-87BD-5E582A348AA2}" destId="{275EC070-7546-4E89-A772-37A44D261EF8}" srcOrd="0" destOrd="0" presId="urn:microsoft.com/office/officeart/2008/layout/NameandTitleOrganizationalChart"/>
    <dgm:cxn modelId="{EC906EBF-E0BA-4DD8-8335-F12B0D50831D}" type="presOf" srcId="{872F6535-5608-4F46-A503-FA3F21A00D21}" destId="{097BB9AC-84A4-4DA5-8221-C08C51822D22}" srcOrd="0" destOrd="0" presId="urn:microsoft.com/office/officeart/2008/layout/NameandTitleOrganizationalChart"/>
    <dgm:cxn modelId="{B2AF391B-A171-4A33-964E-E735CD31B0E6}" srcId="{DEF40BF2-E7B8-475A-9E4F-50AB314887A0}" destId="{D1E1B69D-FBAE-451E-836B-6C9C453EF055}" srcOrd="5" destOrd="0" parTransId="{62AD17F6-206E-4AF9-BC40-37CA2AA06754}" sibTransId="{71B061BF-55D6-4942-9CDC-9BC18453E837}"/>
    <dgm:cxn modelId="{649A85F0-9374-449C-B42A-42255F67BBBB}" type="presOf" srcId="{C7B8398D-3BAB-45F2-A9F2-EE52C8750A7E}" destId="{B416CDF2-183D-4419-93AE-298F5DBCCBD2}" srcOrd="1" destOrd="0" presId="urn:microsoft.com/office/officeart/2008/layout/NameandTitleOrganizationalChart"/>
    <dgm:cxn modelId="{3564B8C6-D61C-43E2-9F7E-142DDB527B7E}" type="presOf" srcId="{9A0CA4C6-7D22-47C4-9576-42A00829C19A}" destId="{14E661E1-DC65-4255-847A-92885EB19B00}" srcOrd="0" destOrd="0" presId="urn:microsoft.com/office/officeart/2008/layout/NameandTitleOrganizationalChart"/>
    <dgm:cxn modelId="{806F68E9-91B5-4C3E-B207-4AB1F89A09A3}" type="presOf" srcId="{F76A5785-4A5E-44EC-A73E-ED41533E2414}" destId="{BC4A2F94-C3C8-473C-A7F4-B79AD48CB8A2}" srcOrd="1" destOrd="0" presId="urn:microsoft.com/office/officeart/2008/layout/NameandTitleOrganizationalChart"/>
    <dgm:cxn modelId="{E7C12628-72B6-4E63-AEFB-CDDEACB03EAB}" type="presOf" srcId="{FC0EC311-4C69-4395-B1A1-2ADAD00EC715}" destId="{82E6DDD7-1742-4E3E-9BED-FF459EC799AD}" srcOrd="1" destOrd="0" presId="urn:microsoft.com/office/officeart/2008/layout/NameandTitleOrganizationalChart"/>
    <dgm:cxn modelId="{D8551D6B-DF26-4C2F-A0D9-99AF01E754B4}" type="presOf" srcId="{DEF40BF2-E7B8-475A-9E4F-50AB314887A0}" destId="{C9F7881B-2FAF-43B7-AE27-E559967177B2}" srcOrd="0" destOrd="0" presId="urn:microsoft.com/office/officeart/2008/layout/NameandTitleOrganizationalChart"/>
    <dgm:cxn modelId="{16BF2811-8EE1-4BE6-AC20-47BC56049425}" srcId="{DEF40BF2-E7B8-475A-9E4F-50AB314887A0}" destId="{F76A5785-4A5E-44EC-A73E-ED41533E2414}" srcOrd="1" destOrd="0" parTransId="{47060243-728B-4CFF-8076-CF4C512E8CA6}" sibTransId="{9A0CA4C6-7D22-47C4-9576-42A00829C19A}"/>
    <dgm:cxn modelId="{958DC152-CFEA-4693-8DC9-AB30866D470A}" srcId="{DEF40BF2-E7B8-475A-9E4F-50AB314887A0}" destId="{0278B11B-2742-4E41-997E-3E3E5B2BEDF9}" srcOrd="2" destOrd="0" parTransId="{EE3E776B-69F2-4152-9234-7A9BE3D6CFD9}" sibTransId="{7EEE19E5-76DD-4D91-88F9-8F47EB530126}"/>
    <dgm:cxn modelId="{6D09B521-7B15-47F3-9209-1E584AE7C5B6}" type="presOf" srcId="{DE4DC586-1646-4DF5-BBEB-691A828F707E}" destId="{23E94C82-EEED-4166-8938-E80EBECF9D93}" srcOrd="0" destOrd="0" presId="urn:microsoft.com/office/officeart/2008/layout/NameandTitleOrganizationalChart"/>
    <dgm:cxn modelId="{1D81E441-3655-4B82-AD52-EFB8318D4F81}" type="presOf" srcId="{DD52AC4E-C138-43B1-9056-DBD850C43E8B}" destId="{76D51E06-E810-4DEB-8D3B-48FF9BF1D6A1}" srcOrd="0" destOrd="0" presId="urn:microsoft.com/office/officeart/2008/layout/NameandTitleOrganizationalChart"/>
    <dgm:cxn modelId="{E3DF8F25-0691-4F31-BE29-F79007CA357C}" type="presOf" srcId="{A7774BE6-106D-4097-BC8C-899CDB67E1F0}" destId="{3DB95FD9-2F8E-4C66-B670-1F07EC42DA4B}" srcOrd="0" destOrd="0" presId="urn:microsoft.com/office/officeart/2008/layout/NameandTitleOrganizationalChart"/>
    <dgm:cxn modelId="{75879768-01E6-47ED-996A-23E3D7BBF21C}" type="presOf" srcId="{FC0EC311-4C69-4395-B1A1-2ADAD00EC715}" destId="{10A66EB9-2E57-42B2-8107-723D5E50B250}" srcOrd="0" destOrd="0" presId="urn:microsoft.com/office/officeart/2008/layout/NameandTitleOrganizationalChart"/>
    <dgm:cxn modelId="{694D61DC-8A4F-4624-B9F5-1C9C09697624}" srcId="{EE342704-F489-4E99-98F7-C21E14284127}" destId="{E390F3F7-1C96-4238-B520-107808969B79}" srcOrd="0" destOrd="0" parTransId="{8BF22B8E-7562-4586-BA17-7BA32C5D60E1}" sibTransId="{BE10F4CF-3F95-46FC-9F28-9E6D0CE217F7}"/>
    <dgm:cxn modelId="{1832E559-50FF-4DF8-A7B8-924C32CEBA30}" srcId="{D1E1B69D-FBAE-451E-836B-6C9C453EF055}" destId="{5245C231-5408-43FE-B785-8CC9A73BF489}" srcOrd="1" destOrd="0" parTransId="{43FEA5DB-3B9D-4DB1-8EA7-5032C859681D}" sibTransId="{0B02C633-D093-4930-9ABA-86869807827C}"/>
    <dgm:cxn modelId="{D566CFDB-757D-4B02-A2A8-BA7E67BDB237}" srcId="{F76A5785-4A5E-44EC-A73E-ED41533E2414}" destId="{5B33BA9B-C42B-4807-B799-B1E56A78D625}" srcOrd="0" destOrd="0" parTransId="{F0A3A42F-8F9A-4879-8899-513FE84C910C}" sibTransId="{A7774BE6-106D-4097-BC8C-899CDB67E1F0}"/>
    <dgm:cxn modelId="{6644D039-84CE-4FA7-A19E-8C5BCB8A58D7}" type="presOf" srcId="{A39FF66A-7BC4-463C-B31F-3208264FCDE1}" destId="{09C1200D-539B-4704-BAE1-B21141472110}" srcOrd="0" destOrd="0" presId="urn:microsoft.com/office/officeart/2008/layout/NameandTitleOrganizationalChart"/>
    <dgm:cxn modelId="{A3DBD17B-6187-43FC-BFD4-DF2D980FC396}" type="presOf" srcId="{D1E1B69D-FBAE-451E-836B-6C9C453EF055}" destId="{60094DD6-DA58-43F1-B8BB-0527CDB1FF07}" srcOrd="1" destOrd="0" presId="urn:microsoft.com/office/officeart/2008/layout/NameandTitleOrganizationalChart"/>
    <dgm:cxn modelId="{662F9098-B23C-45A2-9EF8-F63212026DEB}" type="presOf" srcId="{D1E1B69D-FBAE-451E-836B-6C9C453EF055}" destId="{73B7B1AC-FCC7-4A30-A3A1-906C2EC8B7CC}" srcOrd="0" destOrd="0" presId="urn:microsoft.com/office/officeart/2008/layout/NameandTitleOrganizationalChart"/>
    <dgm:cxn modelId="{81635207-0434-47BF-AFF9-431A393C6F55}" type="presOf" srcId="{AA118C7C-DB4A-46B1-A6E9-E7978EC160F2}" destId="{72548ED6-B734-4AD5-A535-6FCA9EAD0056}" srcOrd="0" destOrd="0" presId="urn:microsoft.com/office/officeart/2008/layout/NameandTitleOrganizationalChart"/>
    <dgm:cxn modelId="{92158135-7B31-4D2F-8201-0E1508708075}" type="presOf" srcId="{B3009888-FD18-46A2-B9E3-E1274D79827F}" destId="{5AF8B0AE-AD39-48FF-B401-4DA596AC014F}" srcOrd="0" destOrd="0" presId="urn:microsoft.com/office/officeart/2008/layout/NameandTitleOrganizationalChart"/>
    <dgm:cxn modelId="{1BDAA5C9-1B87-4005-97A0-CFF30E339758}" type="presOf" srcId="{026AD68A-BD19-4204-86A2-6F0D7317A2B6}" destId="{7FBF7F85-3B09-4AC3-BA5D-4104779B7BE3}" srcOrd="0" destOrd="0" presId="urn:microsoft.com/office/officeart/2008/layout/NameandTitleOrganizationalChart"/>
    <dgm:cxn modelId="{A41D55D2-3626-429B-B21D-28CAA74F7E55}" type="presOf" srcId="{5245C231-5408-43FE-B785-8CC9A73BF489}" destId="{1797FA41-CF65-47B9-B90D-7ABD3F0F6DA3}" srcOrd="0" destOrd="0" presId="urn:microsoft.com/office/officeart/2008/layout/NameandTitleOrganizationalChart"/>
    <dgm:cxn modelId="{7C8111D0-A548-488C-8AB6-A08453218DF7}" type="presOf" srcId="{BE10F4CF-3F95-46FC-9F28-9E6D0CE217F7}" destId="{83CD5304-2DD5-4EBB-BEED-4C3731DCCAC5}" srcOrd="0" destOrd="0" presId="urn:microsoft.com/office/officeart/2008/layout/NameandTitleOrganizationalChart"/>
    <dgm:cxn modelId="{CE9DF819-2FF3-446D-97C7-27404BC88423}" type="presOf" srcId="{F412A910-47C4-45EA-BC18-FD6822B93DFE}" destId="{8EDDC905-6A91-4EDA-86D5-8ED20133200D}" srcOrd="0" destOrd="0" presId="urn:microsoft.com/office/officeart/2008/layout/NameandTitleOrganizationalChart"/>
    <dgm:cxn modelId="{4409EE42-703B-4E14-85A3-B2AE7CBEC757}" type="presOf" srcId="{758E2161-704F-4417-B56F-2935191298A5}" destId="{A36336A5-7BF3-4934-8C8F-E64C5FF69C5D}" srcOrd="0" destOrd="0" presId="urn:microsoft.com/office/officeart/2008/layout/NameandTitleOrganizationalChart"/>
    <dgm:cxn modelId="{9634417C-A043-4588-A736-DA7414C6B8C0}" type="presOf" srcId="{620FD0E0-97FD-48FD-88DA-46523DFF1D70}" destId="{AB94B680-4256-4CFC-A637-78CDE4EABD38}" srcOrd="0" destOrd="0" presId="urn:microsoft.com/office/officeart/2008/layout/NameandTitleOrganizationalChart"/>
    <dgm:cxn modelId="{A4B886EB-C1FB-4453-BCCD-5DC3222AEAC5}" type="presOf" srcId="{0278B11B-2742-4E41-997E-3E3E5B2BEDF9}" destId="{86447F96-44B7-45E5-AD35-F7329DDC38E5}" srcOrd="0" destOrd="0" presId="urn:microsoft.com/office/officeart/2008/layout/NameandTitleOrganizationalChart"/>
    <dgm:cxn modelId="{2F3B4378-5CEE-46AE-95A2-4362D87FD1B0}" type="presOf" srcId="{8BF22B8E-7562-4586-BA17-7BA32C5D60E1}" destId="{A03D1B7D-A971-4790-ADB5-56A16C1AC3BD}" srcOrd="0" destOrd="0" presId="urn:microsoft.com/office/officeart/2008/layout/NameandTitleOrganizationalChart"/>
    <dgm:cxn modelId="{B7BE0C69-1569-41C8-A9C3-A39A90F26FED}" srcId="{329303B7-902C-46F4-BCE3-D58B8B1FC41E}" destId="{9106A28F-50E3-462E-9C6F-27A733CE263A}" srcOrd="0" destOrd="0" parTransId="{6C120704-81B2-454C-87BD-5E582A348AA2}" sibTransId="{8C8EE7EC-1856-4BF7-9776-A63DC42528C9}"/>
    <dgm:cxn modelId="{B7D9DF44-DB17-4015-B48D-BAFD1B90CAA8}" type="presParOf" srcId="{097BB9AC-84A4-4DA5-8221-C08C51822D22}" destId="{6EF0D3FA-849C-415B-A3F7-9EC15AD29C95}" srcOrd="0" destOrd="0" presId="urn:microsoft.com/office/officeart/2008/layout/NameandTitleOrganizationalChart"/>
    <dgm:cxn modelId="{4F2B140A-73DA-4B9E-9C43-FAB5A81A3744}" type="presParOf" srcId="{6EF0D3FA-849C-415B-A3F7-9EC15AD29C95}" destId="{DF67941B-82CB-4C68-A153-391E9DD2BD65}" srcOrd="0" destOrd="0" presId="urn:microsoft.com/office/officeart/2008/layout/NameandTitleOrganizationalChart"/>
    <dgm:cxn modelId="{672B75A1-4EE1-451B-9C3D-B3086F30509D}" type="presParOf" srcId="{DF67941B-82CB-4C68-A153-391E9DD2BD65}" destId="{C9F7881B-2FAF-43B7-AE27-E559967177B2}" srcOrd="0" destOrd="0" presId="urn:microsoft.com/office/officeart/2008/layout/NameandTitleOrganizationalChart"/>
    <dgm:cxn modelId="{97CF6F3C-EC36-4057-8721-DB53E747BCEB}" type="presParOf" srcId="{DF67941B-82CB-4C68-A153-391E9DD2BD65}" destId="{76D51E06-E810-4DEB-8D3B-48FF9BF1D6A1}" srcOrd="1" destOrd="0" presId="urn:microsoft.com/office/officeart/2008/layout/NameandTitleOrganizationalChart"/>
    <dgm:cxn modelId="{7876B7F4-0D0A-420B-A801-218A6A29969F}" type="presParOf" srcId="{DF67941B-82CB-4C68-A153-391E9DD2BD65}" destId="{FAF2A4C3-E10A-4339-9214-E1A65AE64C60}" srcOrd="2" destOrd="0" presId="urn:microsoft.com/office/officeart/2008/layout/NameandTitleOrganizationalChart"/>
    <dgm:cxn modelId="{177F907F-955B-4FA8-A2F1-932AE77D6E63}" type="presParOf" srcId="{6EF0D3FA-849C-415B-A3F7-9EC15AD29C95}" destId="{E997D061-F8A5-44C2-8B16-7BBED92DA554}" srcOrd="1" destOrd="0" presId="urn:microsoft.com/office/officeart/2008/layout/NameandTitleOrganizationalChart"/>
    <dgm:cxn modelId="{E9FFF910-4B8D-4D1E-B3E2-F792A36E2E31}" type="presParOf" srcId="{E997D061-F8A5-44C2-8B16-7BBED92DA554}" destId="{A785A77D-800B-4E3F-8483-710F1010B4D8}" srcOrd="0" destOrd="0" presId="urn:microsoft.com/office/officeart/2008/layout/NameandTitleOrganizationalChart"/>
    <dgm:cxn modelId="{5334CCE5-C6E5-42B6-AC15-16BC2C25D892}" type="presParOf" srcId="{E997D061-F8A5-44C2-8B16-7BBED92DA554}" destId="{0E5757BB-B700-453D-97A2-E7355CD41DE7}" srcOrd="1" destOrd="0" presId="urn:microsoft.com/office/officeart/2008/layout/NameandTitleOrganizationalChart"/>
    <dgm:cxn modelId="{C7BC9141-6086-4CC8-8D68-AE967ED88D53}" type="presParOf" srcId="{0E5757BB-B700-453D-97A2-E7355CD41DE7}" destId="{A61FC281-CDD4-41C5-A0E4-5731D0E83801}" srcOrd="0" destOrd="0" presId="urn:microsoft.com/office/officeart/2008/layout/NameandTitleOrganizationalChart"/>
    <dgm:cxn modelId="{BDD2E878-72F0-4972-90F4-BB5CCBF18009}" type="presParOf" srcId="{A61FC281-CDD4-41C5-A0E4-5731D0E83801}" destId="{18928680-CCB8-44C7-A9A8-404836BDB87B}" srcOrd="0" destOrd="0" presId="urn:microsoft.com/office/officeart/2008/layout/NameandTitleOrganizationalChart"/>
    <dgm:cxn modelId="{F606218E-853E-45C6-A5E5-197A681E48B5}" type="presParOf" srcId="{A61FC281-CDD4-41C5-A0E4-5731D0E83801}" destId="{14E661E1-DC65-4255-847A-92885EB19B00}" srcOrd="1" destOrd="0" presId="urn:microsoft.com/office/officeart/2008/layout/NameandTitleOrganizationalChart"/>
    <dgm:cxn modelId="{3F138507-1F4B-43A4-97D3-FDD3F76FDB6E}" type="presParOf" srcId="{A61FC281-CDD4-41C5-A0E4-5731D0E83801}" destId="{BC4A2F94-C3C8-473C-A7F4-B79AD48CB8A2}" srcOrd="2" destOrd="0" presId="urn:microsoft.com/office/officeart/2008/layout/NameandTitleOrganizationalChart"/>
    <dgm:cxn modelId="{F418BA35-0266-4E08-9576-A07DF89164BA}" type="presParOf" srcId="{0E5757BB-B700-453D-97A2-E7355CD41DE7}" destId="{174BD1D9-125F-4D6A-BD22-6966B00A8367}" srcOrd="1" destOrd="0" presId="urn:microsoft.com/office/officeart/2008/layout/NameandTitleOrganizationalChart"/>
    <dgm:cxn modelId="{9FE09414-B81E-488D-AAD9-1B4A2F450DE6}" type="presParOf" srcId="{174BD1D9-125F-4D6A-BD22-6966B00A8367}" destId="{867C106D-7196-464C-A026-BE0D05FA9505}" srcOrd="0" destOrd="0" presId="urn:microsoft.com/office/officeart/2008/layout/NameandTitleOrganizationalChart"/>
    <dgm:cxn modelId="{5F5E20B7-6A77-4481-BB29-1E54649F0E66}" type="presParOf" srcId="{174BD1D9-125F-4D6A-BD22-6966B00A8367}" destId="{DB1DEA30-BB9F-450F-9BA6-4F51A11B4872}" srcOrd="1" destOrd="0" presId="urn:microsoft.com/office/officeart/2008/layout/NameandTitleOrganizationalChart"/>
    <dgm:cxn modelId="{7724D5A8-AEE8-48F5-A023-79A21E45389A}" type="presParOf" srcId="{DB1DEA30-BB9F-450F-9BA6-4F51A11B4872}" destId="{B8F93005-ABD1-4C1A-B0CF-7C3D1EDB9466}" srcOrd="0" destOrd="0" presId="urn:microsoft.com/office/officeart/2008/layout/NameandTitleOrganizationalChart"/>
    <dgm:cxn modelId="{8DFCF40A-3863-4A98-90F3-87347F5D4738}" type="presParOf" srcId="{B8F93005-ABD1-4C1A-B0CF-7C3D1EDB9466}" destId="{C3534BC2-3CF2-4412-9CF3-0B52BFE0F6DB}" srcOrd="0" destOrd="0" presId="urn:microsoft.com/office/officeart/2008/layout/NameandTitleOrganizationalChart"/>
    <dgm:cxn modelId="{8D6935F4-5065-4E01-B518-C5F7EA3B9FE3}" type="presParOf" srcId="{B8F93005-ABD1-4C1A-B0CF-7C3D1EDB9466}" destId="{3DB95FD9-2F8E-4C66-B670-1F07EC42DA4B}" srcOrd="1" destOrd="0" presId="urn:microsoft.com/office/officeart/2008/layout/NameandTitleOrganizationalChart"/>
    <dgm:cxn modelId="{342AE837-3E29-499A-81AC-267A8A119D37}" type="presParOf" srcId="{B8F93005-ABD1-4C1A-B0CF-7C3D1EDB9466}" destId="{8767B0CB-5D03-4925-8BD1-0BF4F9E8A6E2}" srcOrd="2" destOrd="0" presId="urn:microsoft.com/office/officeart/2008/layout/NameandTitleOrganizationalChart"/>
    <dgm:cxn modelId="{224E8D10-4E24-49BD-8DB3-5CFB953D135A}" type="presParOf" srcId="{DB1DEA30-BB9F-450F-9BA6-4F51A11B4872}" destId="{06EB1B36-C05D-47EC-A1B5-80D62EE6F4B1}" srcOrd="1" destOrd="0" presId="urn:microsoft.com/office/officeart/2008/layout/NameandTitleOrganizationalChart"/>
    <dgm:cxn modelId="{6E02D40B-4EB1-49CA-8571-7C2F45953D5E}" type="presParOf" srcId="{DB1DEA30-BB9F-450F-9BA6-4F51A11B4872}" destId="{C8E11271-6D97-442D-BD49-927A0ADDBBE9}" srcOrd="2" destOrd="0" presId="urn:microsoft.com/office/officeart/2008/layout/NameandTitleOrganizationalChart"/>
    <dgm:cxn modelId="{B9E53427-CD96-4DCD-B500-3885A84A3CFD}" type="presParOf" srcId="{174BD1D9-125F-4D6A-BD22-6966B00A8367}" destId="{D2855DA7-FA13-4225-8A6D-3E0D91968118}" srcOrd="2" destOrd="0" presId="urn:microsoft.com/office/officeart/2008/layout/NameandTitleOrganizationalChart"/>
    <dgm:cxn modelId="{1A63A7B0-271D-48BB-A3C8-D764D5CD106B}" type="presParOf" srcId="{174BD1D9-125F-4D6A-BD22-6966B00A8367}" destId="{0C1EC0D9-8D0F-4B11-A39E-8A031FD160F5}" srcOrd="3" destOrd="0" presId="urn:microsoft.com/office/officeart/2008/layout/NameandTitleOrganizationalChart"/>
    <dgm:cxn modelId="{E911890C-861E-4903-A666-AA4922D13493}" type="presParOf" srcId="{0C1EC0D9-8D0F-4B11-A39E-8A031FD160F5}" destId="{5BD2E9F1-45AD-4622-A354-69533E59A768}" srcOrd="0" destOrd="0" presId="urn:microsoft.com/office/officeart/2008/layout/NameandTitleOrganizationalChart"/>
    <dgm:cxn modelId="{5F420883-C8E8-4E28-928B-38105BF7C6D2}" type="presParOf" srcId="{5BD2E9F1-45AD-4622-A354-69533E59A768}" destId="{E4C19954-3D0E-4506-98F9-FF2D698390A8}" srcOrd="0" destOrd="0" presId="urn:microsoft.com/office/officeart/2008/layout/NameandTitleOrganizationalChart"/>
    <dgm:cxn modelId="{0B0793CA-56D8-4C60-98C0-5D17F3846701}" type="presParOf" srcId="{5BD2E9F1-45AD-4622-A354-69533E59A768}" destId="{7FBF7F85-3B09-4AC3-BA5D-4104779B7BE3}" srcOrd="1" destOrd="0" presId="urn:microsoft.com/office/officeart/2008/layout/NameandTitleOrganizationalChart"/>
    <dgm:cxn modelId="{B2EDFBAC-2EC6-48D7-8D33-E702ECD70388}" type="presParOf" srcId="{5BD2E9F1-45AD-4622-A354-69533E59A768}" destId="{E3855C4D-7D35-46A2-ABDB-2321DE6FE36C}" srcOrd="2" destOrd="0" presId="urn:microsoft.com/office/officeart/2008/layout/NameandTitleOrganizationalChart"/>
    <dgm:cxn modelId="{231D91D6-BA74-49FE-A31A-B2CACCDC85E5}" type="presParOf" srcId="{0C1EC0D9-8D0F-4B11-A39E-8A031FD160F5}" destId="{D18D510E-EA07-4A7B-8C21-CDFDEF419024}" srcOrd="1" destOrd="0" presId="urn:microsoft.com/office/officeart/2008/layout/NameandTitleOrganizationalChart"/>
    <dgm:cxn modelId="{676438D7-D436-4FDD-A594-E80AFB320D9B}" type="presParOf" srcId="{0C1EC0D9-8D0F-4B11-A39E-8A031FD160F5}" destId="{A5D6215A-753A-443B-A6C2-E72FA534BDD4}" srcOrd="2" destOrd="0" presId="urn:microsoft.com/office/officeart/2008/layout/NameandTitleOrganizationalChart"/>
    <dgm:cxn modelId="{A71BF8E0-BF81-4E04-BCF5-DB6D7FAFB99E}" type="presParOf" srcId="{0E5757BB-B700-453D-97A2-E7355CD41DE7}" destId="{AE835D8D-FFC0-41B2-AC3C-2A5EEF90571E}" srcOrd="2" destOrd="0" presId="urn:microsoft.com/office/officeart/2008/layout/NameandTitleOrganizationalChart"/>
    <dgm:cxn modelId="{EAF6E034-6DFA-4591-9CC7-08F4FF0FC464}" type="presParOf" srcId="{E997D061-F8A5-44C2-8B16-7BBED92DA554}" destId="{E8C7C328-CB1C-4B15-926A-4C308961C00A}" srcOrd="2" destOrd="0" presId="urn:microsoft.com/office/officeart/2008/layout/NameandTitleOrganizationalChart"/>
    <dgm:cxn modelId="{67989306-56C0-488F-ADCB-4B7983DDD678}" type="presParOf" srcId="{E997D061-F8A5-44C2-8B16-7BBED92DA554}" destId="{2983E418-D8D5-4792-BC29-FAA5D6273F39}" srcOrd="3" destOrd="0" presId="urn:microsoft.com/office/officeart/2008/layout/NameandTitleOrganizationalChart"/>
    <dgm:cxn modelId="{DA58EB7E-709D-4074-97F1-C64B5ACEB1A1}" type="presParOf" srcId="{2983E418-D8D5-4792-BC29-FAA5D6273F39}" destId="{39FA6244-315B-403E-91FE-08A0F828E451}" srcOrd="0" destOrd="0" presId="urn:microsoft.com/office/officeart/2008/layout/NameandTitleOrganizationalChart"/>
    <dgm:cxn modelId="{5C5AF5B9-4721-4024-AFB4-EC267DCBA804}" type="presParOf" srcId="{39FA6244-315B-403E-91FE-08A0F828E451}" destId="{86447F96-44B7-45E5-AD35-F7329DDC38E5}" srcOrd="0" destOrd="0" presId="urn:microsoft.com/office/officeart/2008/layout/NameandTitleOrganizationalChart"/>
    <dgm:cxn modelId="{11829DC0-6957-478C-BD5E-6140316E064A}" type="presParOf" srcId="{39FA6244-315B-403E-91FE-08A0F828E451}" destId="{12DC05AD-F2D8-4BA6-85D0-28918024EC51}" srcOrd="1" destOrd="0" presId="urn:microsoft.com/office/officeart/2008/layout/NameandTitleOrganizationalChart"/>
    <dgm:cxn modelId="{24D77B22-AF43-45A2-BC4E-3384059EFEA0}" type="presParOf" srcId="{39FA6244-315B-403E-91FE-08A0F828E451}" destId="{A2151EDA-307A-4978-BE3F-73B67A58CF94}" srcOrd="2" destOrd="0" presId="urn:microsoft.com/office/officeart/2008/layout/NameandTitleOrganizationalChart"/>
    <dgm:cxn modelId="{6A1AAECA-A35E-4BB6-A301-F92A52A2D1A0}" type="presParOf" srcId="{2983E418-D8D5-4792-BC29-FAA5D6273F39}" destId="{8D1A7DB5-8F11-41DE-A3E4-4C58E30EFF7A}" srcOrd="1" destOrd="0" presId="urn:microsoft.com/office/officeart/2008/layout/NameandTitleOrganizationalChart"/>
    <dgm:cxn modelId="{21701334-82D9-4B47-97A6-34E1A1DC84F6}" type="presParOf" srcId="{8D1A7DB5-8F11-41DE-A3E4-4C58E30EFF7A}" destId="{23E94C82-EEED-4166-8938-E80EBECF9D93}" srcOrd="0" destOrd="0" presId="urn:microsoft.com/office/officeart/2008/layout/NameandTitleOrganizationalChart"/>
    <dgm:cxn modelId="{BF27ACE1-AAE5-4ECD-8401-587D2CD717CA}" type="presParOf" srcId="{8D1A7DB5-8F11-41DE-A3E4-4C58E30EFF7A}" destId="{29C04F95-D91C-4CB6-A183-833D0DD77C99}" srcOrd="1" destOrd="0" presId="urn:microsoft.com/office/officeart/2008/layout/NameandTitleOrganizationalChart"/>
    <dgm:cxn modelId="{5E930EDF-14C5-4567-AB03-A0F13309E8F0}" type="presParOf" srcId="{29C04F95-D91C-4CB6-A183-833D0DD77C99}" destId="{1BB19DA2-20D6-429C-A73C-7BE4F0DDF96D}" srcOrd="0" destOrd="0" presId="urn:microsoft.com/office/officeart/2008/layout/NameandTitleOrganizationalChart"/>
    <dgm:cxn modelId="{78C9F59F-5C6F-4E25-B6DC-4E2CDA8255E5}" type="presParOf" srcId="{1BB19DA2-20D6-429C-A73C-7BE4F0DDF96D}" destId="{8EDDC905-6A91-4EDA-86D5-8ED20133200D}" srcOrd="0" destOrd="0" presId="urn:microsoft.com/office/officeart/2008/layout/NameandTitleOrganizationalChart"/>
    <dgm:cxn modelId="{332D532A-62D0-41BF-B4DD-012555ADEEF3}" type="presParOf" srcId="{1BB19DA2-20D6-429C-A73C-7BE4F0DDF96D}" destId="{E40154B5-C20A-45EA-B02D-DAB45895A49F}" srcOrd="1" destOrd="0" presId="urn:microsoft.com/office/officeart/2008/layout/NameandTitleOrganizationalChart"/>
    <dgm:cxn modelId="{AFE38ED2-9650-480E-975E-414C5F8BE877}" type="presParOf" srcId="{1BB19DA2-20D6-429C-A73C-7BE4F0DDF96D}" destId="{AE8B0E16-0FBE-434D-A9DE-69EA5E5A437B}" srcOrd="2" destOrd="0" presId="urn:microsoft.com/office/officeart/2008/layout/NameandTitleOrganizationalChart"/>
    <dgm:cxn modelId="{0D1456A0-4DA2-4E5A-905E-CD08F648E0E0}" type="presParOf" srcId="{29C04F95-D91C-4CB6-A183-833D0DD77C99}" destId="{CD5CC05F-0087-4C7F-8A4A-41288974B666}" srcOrd="1" destOrd="0" presId="urn:microsoft.com/office/officeart/2008/layout/NameandTitleOrganizationalChart"/>
    <dgm:cxn modelId="{DB9B93D3-D2B8-4597-ADE4-0C0AA2E082AE}" type="presParOf" srcId="{29C04F95-D91C-4CB6-A183-833D0DD77C99}" destId="{E16AC34C-D658-40EF-8C67-86D2B40C9278}" srcOrd="2" destOrd="0" presId="urn:microsoft.com/office/officeart/2008/layout/NameandTitleOrganizationalChart"/>
    <dgm:cxn modelId="{8E111D5F-9C67-42C1-A8F8-1B5F8E221152}" type="presParOf" srcId="{8D1A7DB5-8F11-41DE-A3E4-4C58E30EFF7A}" destId="{7124A979-9F6E-4D42-952E-0F0E6D4D6C06}" srcOrd="2" destOrd="0" presId="urn:microsoft.com/office/officeart/2008/layout/NameandTitleOrganizationalChart"/>
    <dgm:cxn modelId="{3E053D7C-74CC-4B35-9820-CD13F40C3E96}" type="presParOf" srcId="{8D1A7DB5-8F11-41DE-A3E4-4C58E30EFF7A}" destId="{5BB99356-A405-472E-9B10-816F3A9FD333}" srcOrd="3" destOrd="0" presId="urn:microsoft.com/office/officeart/2008/layout/NameandTitleOrganizationalChart"/>
    <dgm:cxn modelId="{18AAEC21-C62A-4672-B8D5-EEBBBEBB37C8}" type="presParOf" srcId="{5BB99356-A405-472E-9B10-816F3A9FD333}" destId="{F12001A8-2EED-4D71-ADC0-92E50AB1B952}" srcOrd="0" destOrd="0" presId="urn:microsoft.com/office/officeart/2008/layout/NameandTitleOrganizationalChart"/>
    <dgm:cxn modelId="{418CDAF4-8950-4AE8-AE6B-F5F36FA20EA4}" type="presParOf" srcId="{F12001A8-2EED-4D71-ADC0-92E50AB1B952}" destId="{10A66EB9-2E57-42B2-8107-723D5E50B250}" srcOrd="0" destOrd="0" presId="urn:microsoft.com/office/officeart/2008/layout/NameandTitleOrganizationalChart"/>
    <dgm:cxn modelId="{DEC38C6E-34AB-46C0-8775-02C1B189EB3D}" type="presParOf" srcId="{F12001A8-2EED-4D71-ADC0-92E50AB1B952}" destId="{E02E306A-E334-4741-86B4-82573C58F0B2}" srcOrd="1" destOrd="0" presId="urn:microsoft.com/office/officeart/2008/layout/NameandTitleOrganizationalChart"/>
    <dgm:cxn modelId="{C5621523-695C-41AE-BF43-590D8EABD5A5}" type="presParOf" srcId="{F12001A8-2EED-4D71-ADC0-92E50AB1B952}" destId="{82E6DDD7-1742-4E3E-9BED-FF459EC799AD}" srcOrd="2" destOrd="0" presId="urn:microsoft.com/office/officeart/2008/layout/NameandTitleOrganizationalChart"/>
    <dgm:cxn modelId="{5E9116A0-205D-425D-B001-E0B71EF16C31}" type="presParOf" srcId="{5BB99356-A405-472E-9B10-816F3A9FD333}" destId="{589B2038-F69B-4DDF-AC35-1A51C668A3F8}" srcOrd="1" destOrd="0" presId="urn:microsoft.com/office/officeart/2008/layout/NameandTitleOrganizationalChart"/>
    <dgm:cxn modelId="{AC9896BB-5471-43F3-94AA-C67F14248FDE}" type="presParOf" srcId="{5BB99356-A405-472E-9B10-816F3A9FD333}" destId="{5E97E43D-A51D-44A0-ACA5-67C9ECED1655}" srcOrd="2" destOrd="0" presId="urn:microsoft.com/office/officeart/2008/layout/NameandTitleOrganizationalChart"/>
    <dgm:cxn modelId="{A0B27510-7E27-499A-BD9B-12FD76D2CF90}" type="presParOf" srcId="{2983E418-D8D5-4792-BC29-FAA5D6273F39}" destId="{9DA37FCF-C354-4233-92FF-C907CCB7BB38}" srcOrd="2" destOrd="0" presId="urn:microsoft.com/office/officeart/2008/layout/NameandTitleOrganizationalChart"/>
    <dgm:cxn modelId="{D992226A-59E6-41FF-91CB-3E3634CBD5A8}" type="presParOf" srcId="{E997D061-F8A5-44C2-8B16-7BBED92DA554}" destId="{BBA3EC0E-63DA-4DCC-A996-1102448E36FF}" srcOrd="4" destOrd="0" presId="urn:microsoft.com/office/officeart/2008/layout/NameandTitleOrganizationalChart"/>
    <dgm:cxn modelId="{E7009F55-9525-4A48-B409-202E5317DED4}" type="presParOf" srcId="{E997D061-F8A5-44C2-8B16-7BBED92DA554}" destId="{A12EC7A7-8BF9-477D-8F30-B2C3C3B430A4}" srcOrd="5" destOrd="0" presId="urn:microsoft.com/office/officeart/2008/layout/NameandTitleOrganizationalChart"/>
    <dgm:cxn modelId="{0D48E765-281F-48D2-BE42-BC17A88EAB40}" type="presParOf" srcId="{A12EC7A7-8BF9-477D-8F30-B2C3C3B430A4}" destId="{401D5473-10DC-43A0-A650-890C72C07325}" srcOrd="0" destOrd="0" presId="urn:microsoft.com/office/officeart/2008/layout/NameandTitleOrganizationalChart"/>
    <dgm:cxn modelId="{FE6D722D-552D-4D2E-97DF-C69D80CA2708}" type="presParOf" srcId="{401D5473-10DC-43A0-A650-890C72C07325}" destId="{564CF130-CE00-440C-A90D-2F51732C39D8}" srcOrd="0" destOrd="0" presId="urn:microsoft.com/office/officeart/2008/layout/NameandTitleOrganizationalChart"/>
    <dgm:cxn modelId="{8ED1C615-7251-4655-8C18-7D22894256C5}" type="presParOf" srcId="{401D5473-10DC-43A0-A650-890C72C07325}" destId="{A36336A5-7BF3-4934-8C8F-E64C5FF69C5D}" srcOrd="1" destOrd="0" presId="urn:microsoft.com/office/officeart/2008/layout/NameandTitleOrganizationalChart"/>
    <dgm:cxn modelId="{BB144871-F512-40C7-B29F-2042A0989266}" type="presParOf" srcId="{401D5473-10DC-43A0-A650-890C72C07325}" destId="{8B1513A1-5DDD-4BA9-8B57-90B5BC96DBFF}" srcOrd="2" destOrd="0" presId="urn:microsoft.com/office/officeart/2008/layout/NameandTitleOrganizationalChart"/>
    <dgm:cxn modelId="{43ECA640-AC03-45B0-B0ED-3965FC4B1DD0}" type="presParOf" srcId="{A12EC7A7-8BF9-477D-8F30-B2C3C3B430A4}" destId="{5437049B-CD21-4498-BBCB-008561BBBC66}" srcOrd="1" destOrd="0" presId="urn:microsoft.com/office/officeart/2008/layout/NameandTitleOrganizationalChart"/>
    <dgm:cxn modelId="{44D36ABD-BD2F-4D1A-96E7-D51F24277643}" type="presParOf" srcId="{5437049B-CD21-4498-BBCB-008561BBBC66}" destId="{A03D1B7D-A971-4790-ADB5-56A16C1AC3BD}" srcOrd="0" destOrd="0" presId="urn:microsoft.com/office/officeart/2008/layout/NameandTitleOrganizationalChart"/>
    <dgm:cxn modelId="{0D01EEF3-DE9D-4CC1-8A48-B852D010C6FD}" type="presParOf" srcId="{5437049B-CD21-4498-BBCB-008561BBBC66}" destId="{96CB18E3-9BCD-4428-A0A0-516CEB5FD362}" srcOrd="1" destOrd="0" presId="urn:microsoft.com/office/officeart/2008/layout/NameandTitleOrganizationalChart"/>
    <dgm:cxn modelId="{91D27FA5-E8A8-47D9-91A0-D7C252F935A1}" type="presParOf" srcId="{96CB18E3-9BCD-4428-A0A0-516CEB5FD362}" destId="{2670657A-2C3D-455E-8682-BE88F201B258}" srcOrd="0" destOrd="0" presId="urn:microsoft.com/office/officeart/2008/layout/NameandTitleOrganizationalChart"/>
    <dgm:cxn modelId="{F44D31CA-E036-4B36-8E84-031DB304FC5A}" type="presParOf" srcId="{2670657A-2C3D-455E-8682-BE88F201B258}" destId="{63C9285A-2849-4DDD-85B6-7A94F4666807}" srcOrd="0" destOrd="0" presId="urn:microsoft.com/office/officeart/2008/layout/NameandTitleOrganizationalChart"/>
    <dgm:cxn modelId="{E2D1D52D-3B11-4EE3-8AF4-D9E9CDA0A01F}" type="presParOf" srcId="{2670657A-2C3D-455E-8682-BE88F201B258}" destId="{83CD5304-2DD5-4EBB-BEED-4C3731DCCAC5}" srcOrd="1" destOrd="0" presId="urn:microsoft.com/office/officeart/2008/layout/NameandTitleOrganizationalChart"/>
    <dgm:cxn modelId="{B5554948-F5C8-456D-AB26-C2ABB55DF9E6}" type="presParOf" srcId="{2670657A-2C3D-455E-8682-BE88F201B258}" destId="{BA374874-0DCB-4956-A3FF-A05000E23CCB}" srcOrd="2" destOrd="0" presId="urn:microsoft.com/office/officeart/2008/layout/NameandTitleOrganizationalChart"/>
    <dgm:cxn modelId="{700FC52B-689A-4D96-A18C-7DA428F3E8A1}" type="presParOf" srcId="{96CB18E3-9BCD-4428-A0A0-516CEB5FD362}" destId="{62B5F35A-80FD-4E7F-BC36-E04D527C7CB2}" srcOrd="1" destOrd="0" presId="urn:microsoft.com/office/officeart/2008/layout/NameandTitleOrganizationalChart"/>
    <dgm:cxn modelId="{153C4CAB-673C-48E6-8782-31890157D574}" type="presParOf" srcId="{96CB18E3-9BCD-4428-A0A0-516CEB5FD362}" destId="{AFA28308-7BD0-48A9-B04F-2F252431819E}" srcOrd="2" destOrd="0" presId="urn:microsoft.com/office/officeart/2008/layout/NameandTitleOrganizationalChart"/>
    <dgm:cxn modelId="{5E47B98F-4716-4DF0-861D-DBA50531B890}" type="presParOf" srcId="{A12EC7A7-8BF9-477D-8F30-B2C3C3B430A4}" destId="{810C1EC9-68FB-49E7-BA15-BF8AE1C6EC10}" srcOrd="2" destOrd="0" presId="urn:microsoft.com/office/officeart/2008/layout/NameandTitleOrganizationalChart"/>
    <dgm:cxn modelId="{E516A4FC-1D57-4E5B-8898-8BF1712D971E}" type="presParOf" srcId="{E997D061-F8A5-44C2-8B16-7BBED92DA554}" destId="{09C1200D-539B-4704-BAE1-B21141472110}" srcOrd="6" destOrd="0" presId="urn:microsoft.com/office/officeart/2008/layout/NameandTitleOrganizationalChart"/>
    <dgm:cxn modelId="{566605C7-E85E-489E-8A9E-79FDCF21558C}" type="presParOf" srcId="{E997D061-F8A5-44C2-8B16-7BBED92DA554}" destId="{BF3D82EB-DDB7-4FC7-9871-F0460ACDE85E}" srcOrd="7" destOrd="0" presId="urn:microsoft.com/office/officeart/2008/layout/NameandTitleOrganizationalChart"/>
    <dgm:cxn modelId="{A0E18BB6-3FEB-4AFE-893C-2EBF06BE42C3}" type="presParOf" srcId="{BF3D82EB-DDB7-4FC7-9871-F0460ACDE85E}" destId="{95608FC2-E638-431F-9B29-1F19650F700F}" srcOrd="0" destOrd="0" presId="urn:microsoft.com/office/officeart/2008/layout/NameandTitleOrganizationalChart"/>
    <dgm:cxn modelId="{B931D84B-9AE7-48D6-8F3D-C5DE89FB65AF}" type="presParOf" srcId="{95608FC2-E638-431F-9B29-1F19650F700F}" destId="{A8DA001E-734C-4614-8087-B2582EBA8B00}" srcOrd="0" destOrd="0" presId="urn:microsoft.com/office/officeart/2008/layout/NameandTitleOrganizationalChart"/>
    <dgm:cxn modelId="{CF3558A8-0C33-4422-A3CB-34D18E58325E}" type="presParOf" srcId="{95608FC2-E638-431F-9B29-1F19650F700F}" destId="{8125A465-54F8-4647-B120-67E7D062DDF0}" srcOrd="1" destOrd="0" presId="urn:microsoft.com/office/officeart/2008/layout/NameandTitleOrganizationalChart"/>
    <dgm:cxn modelId="{D9DC2D1D-228A-438A-8E43-B20C8A34861F}" type="presParOf" srcId="{95608FC2-E638-431F-9B29-1F19650F700F}" destId="{D200BEC8-CEEF-4A8A-AC25-02F1A8CF81D0}" srcOrd="2" destOrd="0" presId="urn:microsoft.com/office/officeart/2008/layout/NameandTitleOrganizationalChart"/>
    <dgm:cxn modelId="{5A5CEF25-906B-4CBA-B86C-34166AB4B9BA}" type="presParOf" srcId="{BF3D82EB-DDB7-4FC7-9871-F0460ACDE85E}" destId="{B81C877C-A85D-4095-9B07-4FA7E3CB1E2E}" srcOrd="1" destOrd="0" presId="urn:microsoft.com/office/officeart/2008/layout/NameandTitleOrganizationalChart"/>
    <dgm:cxn modelId="{8C03CF51-876C-46A5-BA88-55498695BBE4}" type="presParOf" srcId="{B81C877C-A85D-4095-9B07-4FA7E3CB1E2E}" destId="{275EC070-7546-4E89-A772-37A44D261EF8}" srcOrd="0" destOrd="0" presId="urn:microsoft.com/office/officeart/2008/layout/NameandTitleOrganizationalChart"/>
    <dgm:cxn modelId="{C796F221-F652-4855-ABCE-93F5364A048C}" type="presParOf" srcId="{B81C877C-A85D-4095-9B07-4FA7E3CB1E2E}" destId="{DDABCBB5-E14A-4DA0-80B0-C03E5F414AED}" srcOrd="1" destOrd="0" presId="urn:microsoft.com/office/officeart/2008/layout/NameandTitleOrganizationalChart"/>
    <dgm:cxn modelId="{EB2EBF21-8952-4B9C-9F74-EBFF256E3005}" type="presParOf" srcId="{DDABCBB5-E14A-4DA0-80B0-C03E5F414AED}" destId="{5A8D025F-0147-4E55-A18C-0A4FF9C53810}" srcOrd="0" destOrd="0" presId="urn:microsoft.com/office/officeart/2008/layout/NameandTitleOrganizationalChart"/>
    <dgm:cxn modelId="{31402E3D-B60C-4FE6-B120-718EF9CBC7AD}" type="presParOf" srcId="{5A8D025F-0147-4E55-A18C-0A4FF9C53810}" destId="{022DF1AE-8918-4946-86E2-43BDE42E6BD5}" srcOrd="0" destOrd="0" presId="urn:microsoft.com/office/officeart/2008/layout/NameandTitleOrganizationalChart"/>
    <dgm:cxn modelId="{6EF65657-9733-4CD8-BB19-7703F18AD4D5}" type="presParOf" srcId="{5A8D025F-0147-4E55-A18C-0A4FF9C53810}" destId="{0CD55D45-50EF-41D4-B309-5D3E1B5698C1}" srcOrd="1" destOrd="0" presId="urn:microsoft.com/office/officeart/2008/layout/NameandTitleOrganizationalChart"/>
    <dgm:cxn modelId="{6F56F272-9738-4613-8CA1-AE338858696D}" type="presParOf" srcId="{5A8D025F-0147-4E55-A18C-0A4FF9C53810}" destId="{DD5629F3-DFBD-450A-A728-0DC35280C633}" srcOrd="2" destOrd="0" presId="urn:microsoft.com/office/officeart/2008/layout/NameandTitleOrganizationalChart"/>
    <dgm:cxn modelId="{B7BDFE58-A857-43C7-9B1B-698E2FE366AF}" type="presParOf" srcId="{DDABCBB5-E14A-4DA0-80B0-C03E5F414AED}" destId="{43AA7856-5C0D-4FC1-80E7-0F9207C80BC2}" srcOrd="1" destOrd="0" presId="urn:microsoft.com/office/officeart/2008/layout/NameandTitleOrganizationalChart"/>
    <dgm:cxn modelId="{BCC13166-D0B5-41BB-B003-26890C52B727}" type="presParOf" srcId="{43AA7856-5C0D-4FC1-80E7-0F9207C80BC2}" destId="{96A322B4-3958-4BF9-87EA-78919B5BC2A4}" srcOrd="0" destOrd="0" presId="urn:microsoft.com/office/officeart/2008/layout/NameandTitleOrganizationalChart"/>
    <dgm:cxn modelId="{67002A24-899C-4C59-9BB2-09B25F4F4BA4}" type="presParOf" srcId="{43AA7856-5C0D-4FC1-80E7-0F9207C80BC2}" destId="{58327143-5049-4996-808A-993E08055CF1}" srcOrd="1" destOrd="0" presId="urn:microsoft.com/office/officeart/2008/layout/NameandTitleOrganizationalChart"/>
    <dgm:cxn modelId="{D95B486A-CFCD-4FC4-9619-EE84B8340C2D}" type="presParOf" srcId="{58327143-5049-4996-808A-993E08055CF1}" destId="{8404BCA9-6EF1-4C50-B5FF-AEDEAB550BA2}" srcOrd="0" destOrd="0" presId="urn:microsoft.com/office/officeart/2008/layout/NameandTitleOrganizationalChart"/>
    <dgm:cxn modelId="{77D49220-3271-42B8-84B9-C94C64997FF5}" type="presParOf" srcId="{8404BCA9-6EF1-4C50-B5FF-AEDEAB550BA2}" destId="{2E1F5D3A-B40A-4AFE-BFD6-F56FAB23E9FD}" srcOrd="0" destOrd="0" presId="urn:microsoft.com/office/officeart/2008/layout/NameandTitleOrganizationalChart"/>
    <dgm:cxn modelId="{7F9E15A1-C668-4137-BB8B-2CD93C8491FE}" type="presParOf" srcId="{8404BCA9-6EF1-4C50-B5FF-AEDEAB550BA2}" destId="{E6AFACCE-4053-464A-B1BF-A60576DDB744}" srcOrd="1" destOrd="0" presId="urn:microsoft.com/office/officeart/2008/layout/NameandTitleOrganizationalChart"/>
    <dgm:cxn modelId="{8044C61E-6885-409C-B5E7-9F85E0F11CC9}" type="presParOf" srcId="{8404BCA9-6EF1-4C50-B5FF-AEDEAB550BA2}" destId="{B8FEFAA0-2476-48DD-9BEC-0F24C831085F}" srcOrd="2" destOrd="0" presId="urn:microsoft.com/office/officeart/2008/layout/NameandTitleOrganizationalChart"/>
    <dgm:cxn modelId="{49704CEE-0F74-49D7-807D-C5197828DE20}" type="presParOf" srcId="{58327143-5049-4996-808A-993E08055CF1}" destId="{ADD0494A-3562-446D-BB8D-97AC5165BE5F}" srcOrd="1" destOrd="0" presId="urn:microsoft.com/office/officeart/2008/layout/NameandTitleOrganizationalChart"/>
    <dgm:cxn modelId="{019E199D-0C57-4D73-97E3-59D6867A1D1A}" type="presParOf" srcId="{58327143-5049-4996-808A-993E08055CF1}" destId="{29A7BD26-C1E9-449B-A228-F5FCA7E91480}" srcOrd="2" destOrd="0" presId="urn:microsoft.com/office/officeart/2008/layout/NameandTitleOrganizationalChart"/>
    <dgm:cxn modelId="{5DB7D356-0BE0-4CC3-86A5-347EDBED51D0}" type="presParOf" srcId="{DDABCBB5-E14A-4DA0-80B0-C03E5F414AED}" destId="{C766E36A-BC06-44E4-85B0-D70994AFF944}" srcOrd="2" destOrd="0" presId="urn:microsoft.com/office/officeart/2008/layout/NameandTitleOrganizationalChart"/>
    <dgm:cxn modelId="{3DEE472D-2516-4796-9F26-B24B76F03D7C}" type="presParOf" srcId="{B81C877C-A85D-4095-9B07-4FA7E3CB1E2E}" destId="{5AF8B0AE-AD39-48FF-B401-4DA596AC014F}" srcOrd="2" destOrd="0" presId="urn:microsoft.com/office/officeart/2008/layout/NameandTitleOrganizationalChart"/>
    <dgm:cxn modelId="{F4A7B9E6-628B-48CE-B161-2EA047C72306}" type="presParOf" srcId="{B81C877C-A85D-4095-9B07-4FA7E3CB1E2E}" destId="{E95AC667-E72E-4622-BF3C-EB2C7092C140}" srcOrd="3" destOrd="0" presId="urn:microsoft.com/office/officeart/2008/layout/NameandTitleOrganizationalChart"/>
    <dgm:cxn modelId="{3B1BF78D-AB8F-4C19-AA41-E8D9C455DEBB}" type="presParOf" srcId="{E95AC667-E72E-4622-BF3C-EB2C7092C140}" destId="{F8415AB4-678B-4696-B732-E61D286C4606}" srcOrd="0" destOrd="0" presId="urn:microsoft.com/office/officeart/2008/layout/NameandTitleOrganizationalChart"/>
    <dgm:cxn modelId="{30BC6AE1-95C1-40AB-814C-CEF3D8495BEA}" type="presParOf" srcId="{F8415AB4-678B-4696-B732-E61D286C4606}" destId="{41A2178F-56EB-41A6-A062-81CFD242D355}" srcOrd="0" destOrd="0" presId="urn:microsoft.com/office/officeart/2008/layout/NameandTitleOrganizationalChart"/>
    <dgm:cxn modelId="{AF2C59B7-CB5A-4516-85CE-2E5FC7F48F50}" type="presParOf" srcId="{F8415AB4-678B-4696-B732-E61D286C4606}" destId="{E05A9E6C-0AFE-477C-A205-A1E24B19C55B}" srcOrd="1" destOrd="0" presId="urn:microsoft.com/office/officeart/2008/layout/NameandTitleOrganizationalChart"/>
    <dgm:cxn modelId="{3CCB3ED7-3083-4D20-AE4F-D8B314312E05}" type="presParOf" srcId="{F8415AB4-678B-4696-B732-E61D286C4606}" destId="{2C28EC06-8580-4237-B427-9B244721E222}" srcOrd="2" destOrd="0" presId="urn:microsoft.com/office/officeart/2008/layout/NameandTitleOrganizationalChart"/>
    <dgm:cxn modelId="{82D1C743-35BF-4B5A-B7BA-9FA8EFFD012D}" type="presParOf" srcId="{E95AC667-E72E-4622-BF3C-EB2C7092C140}" destId="{D5BB5D11-B683-4086-BA58-CB6649200BB7}" srcOrd="1" destOrd="0" presId="urn:microsoft.com/office/officeart/2008/layout/NameandTitleOrganizationalChart"/>
    <dgm:cxn modelId="{0A347C64-EF76-418B-AECE-004A9B42CC9F}" type="presParOf" srcId="{E95AC667-E72E-4622-BF3C-EB2C7092C140}" destId="{055AF9E6-571E-4CF6-B8C3-03F7E3478D6E}" srcOrd="2" destOrd="0" presId="urn:microsoft.com/office/officeart/2008/layout/NameandTitleOrganizationalChart"/>
    <dgm:cxn modelId="{FBCCD5DE-72A0-401A-9D4E-BAC92B9D3265}" type="presParOf" srcId="{BF3D82EB-DDB7-4FC7-9871-F0460ACDE85E}" destId="{F7CE81F1-B53C-496B-9D84-7E1A8EE4E25B}" srcOrd="2" destOrd="0" presId="urn:microsoft.com/office/officeart/2008/layout/NameandTitleOrganizationalChart"/>
    <dgm:cxn modelId="{4D5DE673-FDC1-45DB-9BD4-3C54A19265C3}" type="presParOf" srcId="{E997D061-F8A5-44C2-8B16-7BBED92DA554}" destId="{5255E162-D53A-45D1-AD03-DDB66279B4B9}" srcOrd="8" destOrd="0" presId="urn:microsoft.com/office/officeart/2008/layout/NameandTitleOrganizationalChart"/>
    <dgm:cxn modelId="{F4726A11-3214-419C-9F2B-2F4823BDBABE}" type="presParOf" srcId="{E997D061-F8A5-44C2-8B16-7BBED92DA554}" destId="{50B68BA5-5FEF-473B-8FAF-F7B48ABF1F14}" srcOrd="9" destOrd="0" presId="urn:microsoft.com/office/officeart/2008/layout/NameandTitleOrganizationalChart"/>
    <dgm:cxn modelId="{433BA034-B507-481E-868F-49A29EF136D8}" type="presParOf" srcId="{50B68BA5-5FEF-473B-8FAF-F7B48ABF1F14}" destId="{962525AF-F1B8-487C-8F17-29A36AA34DB2}" srcOrd="0" destOrd="0" presId="urn:microsoft.com/office/officeart/2008/layout/NameandTitleOrganizationalChart"/>
    <dgm:cxn modelId="{D5812027-D28C-4BB8-B256-6A9BE3D77EDE}" type="presParOf" srcId="{962525AF-F1B8-487C-8F17-29A36AA34DB2}" destId="{73B7B1AC-FCC7-4A30-A3A1-906C2EC8B7CC}" srcOrd="0" destOrd="0" presId="urn:microsoft.com/office/officeart/2008/layout/NameandTitleOrganizationalChart"/>
    <dgm:cxn modelId="{87EEE205-EF96-40DE-8686-FC3637F8326B}" type="presParOf" srcId="{962525AF-F1B8-487C-8F17-29A36AA34DB2}" destId="{13AE3AA6-62B6-4217-BC11-F5FA66963120}" srcOrd="1" destOrd="0" presId="urn:microsoft.com/office/officeart/2008/layout/NameandTitleOrganizationalChart"/>
    <dgm:cxn modelId="{2F8F1AE6-8BC4-4B53-8EED-8E994351C9E0}" type="presParOf" srcId="{962525AF-F1B8-487C-8F17-29A36AA34DB2}" destId="{60094DD6-DA58-43F1-B8BB-0527CDB1FF07}" srcOrd="2" destOrd="0" presId="urn:microsoft.com/office/officeart/2008/layout/NameandTitleOrganizationalChart"/>
    <dgm:cxn modelId="{B2C42B1D-3F94-47BC-9CE4-BB22068F4C9D}" type="presParOf" srcId="{50B68BA5-5FEF-473B-8FAF-F7B48ABF1F14}" destId="{483497E1-5418-4582-9D99-6DF326118499}" srcOrd="1" destOrd="0" presId="urn:microsoft.com/office/officeart/2008/layout/NameandTitleOrganizationalChart"/>
    <dgm:cxn modelId="{7E8DE3A2-38CA-409C-A8C6-C5DAD1E26759}" type="presParOf" srcId="{483497E1-5418-4582-9D99-6DF326118499}" destId="{AB94B680-4256-4CFC-A637-78CDE4EABD38}" srcOrd="0" destOrd="0" presId="urn:microsoft.com/office/officeart/2008/layout/NameandTitleOrganizationalChart"/>
    <dgm:cxn modelId="{7A73FBB1-4332-4D1C-B029-32D2D816C033}" type="presParOf" srcId="{483497E1-5418-4582-9D99-6DF326118499}" destId="{CECE99E2-2F9E-41B5-8DC5-63A1BFACB157}" srcOrd="1" destOrd="0" presId="urn:microsoft.com/office/officeart/2008/layout/NameandTitleOrganizationalChart"/>
    <dgm:cxn modelId="{A01FDFB4-4349-4BAF-8AC5-A3C755999D26}" type="presParOf" srcId="{CECE99E2-2F9E-41B5-8DC5-63A1BFACB157}" destId="{C6E760A3-84E4-4A99-89A0-D7F531D4CE1E}" srcOrd="0" destOrd="0" presId="urn:microsoft.com/office/officeart/2008/layout/NameandTitleOrganizationalChart"/>
    <dgm:cxn modelId="{C7EE09FF-5600-437E-A153-250888DE12A2}" type="presParOf" srcId="{C6E760A3-84E4-4A99-89A0-D7F531D4CE1E}" destId="{854C97EC-A1F5-4B4B-9FC3-C9DC085979B0}" srcOrd="0" destOrd="0" presId="urn:microsoft.com/office/officeart/2008/layout/NameandTitleOrganizationalChart"/>
    <dgm:cxn modelId="{B1E461B7-FCDD-4D8F-BD53-D05C586B1F78}" type="presParOf" srcId="{C6E760A3-84E4-4A99-89A0-D7F531D4CE1E}" destId="{6FB7E063-BC3D-4575-A4BF-43A595AD9B61}" srcOrd="1" destOrd="0" presId="urn:microsoft.com/office/officeart/2008/layout/NameandTitleOrganizationalChart"/>
    <dgm:cxn modelId="{F5D850B4-2651-4FC7-8BB5-4D312BBD1B7D}" type="presParOf" srcId="{C6E760A3-84E4-4A99-89A0-D7F531D4CE1E}" destId="{B416CDF2-183D-4419-93AE-298F5DBCCBD2}" srcOrd="2" destOrd="0" presId="urn:microsoft.com/office/officeart/2008/layout/NameandTitleOrganizationalChart"/>
    <dgm:cxn modelId="{5017FE3C-58BD-4EB7-B9EA-FEBFC4FB6AB0}" type="presParOf" srcId="{CECE99E2-2F9E-41B5-8DC5-63A1BFACB157}" destId="{A5CD0C7D-FF74-4C7F-9790-07A701D9608B}" srcOrd="1" destOrd="0" presId="urn:microsoft.com/office/officeart/2008/layout/NameandTitleOrganizationalChart"/>
    <dgm:cxn modelId="{C9DD24FF-1C7B-4075-882B-3FD918BE85BC}" type="presParOf" srcId="{CECE99E2-2F9E-41B5-8DC5-63A1BFACB157}" destId="{20CAA4C1-78A4-4464-BEDA-E5DF4CDF54DE}" srcOrd="2" destOrd="0" presId="urn:microsoft.com/office/officeart/2008/layout/NameandTitleOrganizationalChart"/>
    <dgm:cxn modelId="{189F99BD-6F91-4B52-A3FB-EF13D6DFFCBC}" type="presParOf" srcId="{483497E1-5418-4582-9D99-6DF326118499}" destId="{ECC43F86-F368-45B6-BEC1-572B55E1F86E}" srcOrd="2" destOrd="0" presId="urn:microsoft.com/office/officeart/2008/layout/NameandTitleOrganizationalChart"/>
    <dgm:cxn modelId="{B74228C3-4124-4D02-B908-D0E99B7DC877}" type="presParOf" srcId="{483497E1-5418-4582-9D99-6DF326118499}" destId="{2FE3C73C-6175-4845-95C7-41A5F39C6661}" srcOrd="3" destOrd="0" presId="urn:microsoft.com/office/officeart/2008/layout/NameandTitleOrganizationalChart"/>
    <dgm:cxn modelId="{7976464B-640D-4E88-BE93-DD69AC654F4A}" type="presParOf" srcId="{2FE3C73C-6175-4845-95C7-41A5F39C6661}" destId="{CC334353-B058-4EA9-812A-293B9462D72E}" srcOrd="0" destOrd="0" presId="urn:microsoft.com/office/officeart/2008/layout/NameandTitleOrganizationalChart"/>
    <dgm:cxn modelId="{34D080B6-A3E0-451F-9FB7-819EF0992A7C}" type="presParOf" srcId="{CC334353-B058-4EA9-812A-293B9462D72E}" destId="{1797FA41-CF65-47B9-B90D-7ABD3F0F6DA3}" srcOrd="0" destOrd="0" presId="urn:microsoft.com/office/officeart/2008/layout/NameandTitleOrganizationalChart"/>
    <dgm:cxn modelId="{219158E4-24D4-4040-8A0B-03CB8A9DD756}" type="presParOf" srcId="{CC334353-B058-4EA9-812A-293B9462D72E}" destId="{2D3C2C9B-8B0D-415E-901B-E32E66D655F6}" srcOrd="1" destOrd="0" presId="urn:microsoft.com/office/officeart/2008/layout/NameandTitleOrganizationalChart"/>
    <dgm:cxn modelId="{5FD753D7-6D7B-4CD2-BB36-4FCB5289C849}" type="presParOf" srcId="{CC334353-B058-4EA9-812A-293B9462D72E}" destId="{30830BD2-912D-4E69-8B9B-3D3C4FDE8F3D}" srcOrd="2" destOrd="0" presId="urn:microsoft.com/office/officeart/2008/layout/NameandTitleOrganizationalChart"/>
    <dgm:cxn modelId="{ABD7E744-11A3-4BC6-AEF9-A0CFC611E929}" type="presParOf" srcId="{2FE3C73C-6175-4845-95C7-41A5F39C6661}" destId="{D5BDF7BB-47F9-4DA2-8BD9-BFFDE520883B}" srcOrd="1" destOrd="0" presId="urn:microsoft.com/office/officeart/2008/layout/NameandTitleOrganizationalChart"/>
    <dgm:cxn modelId="{45CC2686-EA06-422A-9BEF-02FF3EA9A2C3}" type="presParOf" srcId="{2FE3C73C-6175-4845-95C7-41A5F39C6661}" destId="{5E35F5CA-68CF-4FBE-8166-FB3B07185F70}" srcOrd="2" destOrd="0" presId="urn:microsoft.com/office/officeart/2008/layout/NameandTitleOrganizationalChart"/>
    <dgm:cxn modelId="{3B7985EE-D6C3-4B23-9036-E0AA5BEB7D7F}" type="presParOf" srcId="{50B68BA5-5FEF-473B-8FAF-F7B48ABF1F14}" destId="{FD2DDB98-7D02-4F6B-A783-47710759615A}" srcOrd="2" destOrd="0" presId="urn:microsoft.com/office/officeart/2008/layout/NameandTitleOrganizationalChart"/>
    <dgm:cxn modelId="{210804B3-4052-4A93-9C74-A70B68E7B83F}" type="presParOf" srcId="{6EF0D3FA-849C-415B-A3F7-9EC15AD29C95}" destId="{A0F90328-6DBF-4ED7-ABB4-0C48C35057C7}" srcOrd="2" destOrd="0" presId="urn:microsoft.com/office/officeart/2008/layout/NameandTitleOrganizationalChart"/>
    <dgm:cxn modelId="{7E5E481D-3869-43B7-8961-0444489489B4}" type="presParOf" srcId="{A0F90328-6DBF-4ED7-ABB4-0C48C35057C7}" destId="{59C7AA96-8356-41A6-9797-9E9D41B7C154}" srcOrd="0" destOrd="0" presId="urn:microsoft.com/office/officeart/2008/layout/NameandTitleOrganizationalChart"/>
    <dgm:cxn modelId="{1865640B-8A22-4663-9B3E-0B34B21C2465}" type="presParOf" srcId="{A0F90328-6DBF-4ED7-ABB4-0C48C35057C7}" destId="{593B46A4-08F8-4D86-82B5-8FD89DAEA003}" srcOrd="1" destOrd="0" presId="urn:microsoft.com/office/officeart/2008/layout/NameandTitleOrganizationalChart"/>
    <dgm:cxn modelId="{08A9FD56-D360-4DD8-813A-6AB46EC4417C}" type="presParOf" srcId="{593B46A4-08F8-4D86-82B5-8FD89DAEA003}" destId="{45B3C51C-2C12-4135-9B67-4084822E3361}" srcOrd="0" destOrd="0" presId="urn:microsoft.com/office/officeart/2008/layout/NameandTitleOrganizationalChart"/>
    <dgm:cxn modelId="{E9F00F73-9119-4E63-A129-FE2FBBCCDF2A}" type="presParOf" srcId="{45B3C51C-2C12-4135-9B67-4084822E3361}" destId="{58270109-C755-43F8-B57E-13371645B033}" srcOrd="0" destOrd="0" presId="urn:microsoft.com/office/officeart/2008/layout/NameandTitleOrganizationalChart"/>
    <dgm:cxn modelId="{C62D7C8C-8E24-4335-9B85-FE12155934C5}" type="presParOf" srcId="{45B3C51C-2C12-4135-9B67-4084822E3361}" destId="{72548ED6-B734-4AD5-A535-6FCA9EAD0056}" srcOrd="1" destOrd="0" presId="urn:microsoft.com/office/officeart/2008/layout/NameandTitleOrganizationalChart"/>
    <dgm:cxn modelId="{49FA9551-5296-491E-929E-B8124109E1EA}" type="presParOf" srcId="{45B3C51C-2C12-4135-9B67-4084822E3361}" destId="{F1B4F947-FB30-4A98-8D40-B5ABBB884C14}" srcOrd="2" destOrd="0" presId="urn:microsoft.com/office/officeart/2008/layout/NameandTitleOrganizationalChart"/>
    <dgm:cxn modelId="{1D1FCFC7-43F0-462C-BCCE-16DB56D92889}" type="presParOf" srcId="{593B46A4-08F8-4D86-82B5-8FD89DAEA003}" destId="{1D380039-D30A-4188-9482-EADBC6AD7FA7}" srcOrd="1" destOrd="0" presId="urn:microsoft.com/office/officeart/2008/layout/NameandTitleOrganizationalChart"/>
    <dgm:cxn modelId="{E3853C32-2802-4039-84EF-D33D5A26DF14}" type="presParOf" srcId="{593B46A4-08F8-4D86-82B5-8FD89DAEA003}" destId="{DF1C3429-6ECB-45D6-AEDC-971AC13694B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7AA96-8356-41A6-9797-9E9D41B7C154}">
      <dsp:nvSpPr>
        <dsp:cNvPr id="0" name=""/>
        <dsp:cNvSpPr/>
      </dsp:nvSpPr>
      <dsp:spPr>
        <a:xfrm>
          <a:off x="5558240" y="1542188"/>
          <a:ext cx="163366" cy="533709"/>
        </a:xfrm>
        <a:custGeom>
          <a:avLst/>
          <a:gdLst/>
          <a:ahLst/>
          <a:cxnLst/>
          <a:rect l="0" t="0" r="0" b="0"/>
          <a:pathLst>
            <a:path>
              <a:moveTo>
                <a:pt x="163366" y="0"/>
              </a:moveTo>
              <a:lnTo>
                <a:pt x="163366" y="533709"/>
              </a:lnTo>
              <a:lnTo>
                <a:pt x="0" y="53370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43F86-F368-45B6-BEC1-572B55E1F86E}">
      <dsp:nvSpPr>
        <dsp:cNvPr id="0" name=""/>
        <dsp:cNvSpPr/>
      </dsp:nvSpPr>
      <dsp:spPr>
        <a:xfrm>
          <a:off x="10212657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66"/>
              </a:lnTo>
              <a:lnTo>
                <a:pt x="641578" y="170566"/>
              </a:lnTo>
              <a:lnTo>
                <a:pt x="641578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4B680-4256-4CFC-A637-78CDE4EABD38}">
      <dsp:nvSpPr>
        <dsp:cNvPr id="0" name=""/>
        <dsp:cNvSpPr/>
      </dsp:nvSpPr>
      <dsp:spPr>
        <a:xfrm>
          <a:off x="9571078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641578" y="0"/>
              </a:moveTo>
              <a:lnTo>
                <a:pt x="641578" y="170566"/>
              </a:lnTo>
              <a:lnTo>
                <a:pt x="0" y="170566"/>
              </a:lnTo>
              <a:lnTo>
                <a:pt x="0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5E162-D53A-45D1-AD03-DDB66279B4B9}">
      <dsp:nvSpPr>
        <dsp:cNvPr id="0" name=""/>
        <dsp:cNvSpPr/>
      </dsp:nvSpPr>
      <dsp:spPr>
        <a:xfrm>
          <a:off x="5721607" y="1542188"/>
          <a:ext cx="4491049" cy="1067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872"/>
              </a:lnTo>
              <a:lnTo>
                <a:pt x="4491049" y="951872"/>
              </a:lnTo>
              <a:lnTo>
                <a:pt x="4491049" y="10674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8B0AE-AD39-48FF-B401-4DA596AC014F}">
      <dsp:nvSpPr>
        <dsp:cNvPr id="0" name=""/>
        <dsp:cNvSpPr/>
      </dsp:nvSpPr>
      <dsp:spPr>
        <a:xfrm>
          <a:off x="7646342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66"/>
              </a:lnTo>
              <a:lnTo>
                <a:pt x="641578" y="170566"/>
              </a:lnTo>
              <a:lnTo>
                <a:pt x="641578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322B4-3958-4BF9-87EA-78919B5BC2A4}">
      <dsp:nvSpPr>
        <dsp:cNvPr id="0" name=""/>
        <dsp:cNvSpPr/>
      </dsp:nvSpPr>
      <dsp:spPr>
        <a:xfrm>
          <a:off x="6959044" y="3886106"/>
          <a:ext cx="91440" cy="286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1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EC070-7546-4E89-A772-37A44D261EF8}">
      <dsp:nvSpPr>
        <dsp:cNvPr id="0" name=""/>
        <dsp:cNvSpPr/>
      </dsp:nvSpPr>
      <dsp:spPr>
        <a:xfrm>
          <a:off x="7004764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641578" y="0"/>
              </a:moveTo>
              <a:lnTo>
                <a:pt x="641578" y="170566"/>
              </a:lnTo>
              <a:lnTo>
                <a:pt x="0" y="170566"/>
              </a:lnTo>
              <a:lnTo>
                <a:pt x="0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1200D-539B-4704-BAE1-B21141472110}">
      <dsp:nvSpPr>
        <dsp:cNvPr id="0" name=""/>
        <dsp:cNvSpPr/>
      </dsp:nvSpPr>
      <dsp:spPr>
        <a:xfrm>
          <a:off x="5721607" y="1542188"/>
          <a:ext cx="1924735" cy="1067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872"/>
              </a:lnTo>
              <a:lnTo>
                <a:pt x="1924735" y="951872"/>
              </a:lnTo>
              <a:lnTo>
                <a:pt x="1924735" y="10674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D1B7D-A971-4790-ADB5-56A16C1AC3BD}">
      <dsp:nvSpPr>
        <dsp:cNvPr id="0" name=""/>
        <dsp:cNvSpPr/>
      </dsp:nvSpPr>
      <dsp:spPr>
        <a:xfrm>
          <a:off x="5675887" y="3104800"/>
          <a:ext cx="91440" cy="286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3EC0E-63DA-4DCC-A996-1102448E36FF}">
      <dsp:nvSpPr>
        <dsp:cNvPr id="0" name=""/>
        <dsp:cNvSpPr/>
      </dsp:nvSpPr>
      <dsp:spPr>
        <a:xfrm>
          <a:off x="5675887" y="1542188"/>
          <a:ext cx="91440" cy="10674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74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4A979-9F6E-4D42-952E-0F0E6D4D6C06}">
      <dsp:nvSpPr>
        <dsp:cNvPr id="0" name=""/>
        <dsp:cNvSpPr/>
      </dsp:nvSpPr>
      <dsp:spPr>
        <a:xfrm>
          <a:off x="3796871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66"/>
              </a:lnTo>
              <a:lnTo>
                <a:pt x="641578" y="170566"/>
              </a:lnTo>
              <a:lnTo>
                <a:pt x="641578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94C82-EEED-4166-8938-E80EBECF9D93}">
      <dsp:nvSpPr>
        <dsp:cNvPr id="0" name=""/>
        <dsp:cNvSpPr/>
      </dsp:nvSpPr>
      <dsp:spPr>
        <a:xfrm>
          <a:off x="3155293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641578" y="0"/>
              </a:moveTo>
              <a:lnTo>
                <a:pt x="641578" y="170566"/>
              </a:lnTo>
              <a:lnTo>
                <a:pt x="0" y="170566"/>
              </a:lnTo>
              <a:lnTo>
                <a:pt x="0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7C328-CB1C-4B15-926A-4C308961C00A}">
      <dsp:nvSpPr>
        <dsp:cNvPr id="0" name=""/>
        <dsp:cNvSpPr/>
      </dsp:nvSpPr>
      <dsp:spPr>
        <a:xfrm>
          <a:off x="3796871" y="1542188"/>
          <a:ext cx="1924735" cy="1067418"/>
        </a:xfrm>
        <a:custGeom>
          <a:avLst/>
          <a:gdLst/>
          <a:ahLst/>
          <a:cxnLst/>
          <a:rect l="0" t="0" r="0" b="0"/>
          <a:pathLst>
            <a:path>
              <a:moveTo>
                <a:pt x="1924735" y="0"/>
              </a:moveTo>
              <a:lnTo>
                <a:pt x="1924735" y="951872"/>
              </a:lnTo>
              <a:lnTo>
                <a:pt x="0" y="951872"/>
              </a:lnTo>
              <a:lnTo>
                <a:pt x="0" y="10674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55DA7-FA13-4225-8A6D-3E0D91968118}">
      <dsp:nvSpPr>
        <dsp:cNvPr id="0" name=""/>
        <dsp:cNvSpPr/>
      </dsp:nvSpPr>
      <dsp:spPr>
        <a:xfrm>
          <a:off x="1230557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66"/>
              </a:lnTo>
              <a:lnTo>
                <a:pt x="641578" y="170566"/>
              </a:lnTo>
              <a:lnTo>
                <a:pt x="641578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C106D-7196-464C-A026-BE0D05FA9505}">
      <dsp:nvSpPr>
        <dsp:cNvPr id="0" name=""/>
        <dsp:cNvSpPr/>
      </dsp:nvSpPr>
      <dsp:spPr>
        <a:xfrm>
          <a:off x="588979" y="3104800"/>
          <a:ext cx="641578" cy="286112"/>
        </a:xfrm>
        <a:custGeom>
          <a:avLst/>
          <a:gdLst/>
          <a:ahLst/>
          <a:cxnLst/>
          <a:rect l="0" t="0" r="0" b="0"/>
          <a:pathLst>
            <a:path>
              <a:moveTo>
                <a:pt x="641578" y="0"/>
              </a:moveTo>
              <a:lnTo>
                <a:pt x="641578" y="170566"/>
              </a:lnTo>
              <a:lnTo>
                <a:pt x="0" y="170566"/>
              </a:lnTo>
              <a:lnTo>
                <a:pt x="0" y="2861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5A77D-800B-4E3F-8483-710F1010B4D8}">
      <dsp:nvSpPr>
        <dsp:cNvPr id="0" name=""/>
        <dsp:cNvSpPr/>
      </dsp:nvSpPr>
      <dsp:spPr>
        <a:xfrm>
          <a:off x="1230557" y="1542188"/>
          <a:ext cx="4491049" cy="1067418"/>
        </a:xfrm>
        <a:custGeom>
          <a:avLst/>
          <a:gdLst/>
          <a:ahLst/>
          <a:cxnLst/>
          <a:rect l="0" t="0" r="0" b="0"/>
          <a:pathLst>
            <a:path>
              <a:moveTo>
                <a:pt x="4491049" y="0"/>
              </a:moveTo>
              <a:lnTo>
                <a:pt x="4491049" y="951872"/>
              </a:lnTo>
              <a:lnTo>
                <a:pt x="0" y="951872"/>
              </a:lnTo>
              <a:lnTo>
                <a:pt x="0" y="10674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7881B-2FAF-43B7-AE27-E559967177B2}">
      <dsp:nvSpPr>
        <dsp:cNvPr id="0" name=""/>
        <dsp:cNvSpPr/>
      </dsp:nvSpPr>
      <dsp:spPr>
        <a:xfrm>
          <a:off x="5243395" y="1046994"/>
          <a:ext cx="956424" cy="4951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PDG</a:t>
          </a:r>
          <a:endParaRPr lang="en-US" sz="1000" kern="1200" dirty="0"/>
        </a:p>
      </dsp:txBody>
      <dsp:txXfrm>
        <a:off x="5243395" y="1046994"/>
        <a:ext cx="956424" cy="495194"/>
      </dsp:txXfrm>
    </dsp:sp>
    <dsp:sp modelId="{76D51E06-E810-4DEB-8D3B-48FF9BF1D6A1}">
      <dsp:nvSpPr>
        <dsp:cNvPr id="0" name=""/>
        <dsp:cNvSpPr/>
      </dsp:nvSpPr>
      <dsp:spPr>
        <a:xfrm>
          <a:off x="5434680" y="1432145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5434680" y="1432145"/>
        <a:ext cx="860781" cy="165064"/>
      </dsp:txXfrm>
    </dsp:sp>
    <dsp:sp modelId="{18928680-CCB8-44C7-A9A8-404836BDB87B}">
      <dsp:nvSpPr>
        <dsp:cNvPr id="0" name=""/>
        <dsp:cNvSpPr/>
      </dsp:nvSpPr>
      <dsp:spPr>
        <a:xfrm>
          <a:off x="752345" y="2609606"/>
          <a:ext cx="956424" cy="4951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Directeur commercial Export</a:t>
          </a:r>
          <a:endParaRPr lang="en-US" sz="1000" kern="1200" dirty="0"/>
        </a:p>
      </dsp:txBody>
      <dsp:txXfrm>
        <a:off x="752345" y="2609606"/>
        <a:ext cx="956424" cy="495194"/>
      </dsp:txXfrm>
    </dsp:sp>
    <dsp:sp modelId="{14E661E1-DC65-4255-847A-92885EB19B00}">
      <dsp:nvSpPr>
        <dsp:cNvPr id="0" name=""/>
        <dsp:cNvSpPr/>
      </dsp:nvSpPr>
      <dsp:spPr>
        <a:xfrm>
          <a:off x="943630" y="2994757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943630" y="2994757"/>
        <a:ext cx="860781" cy="165064"/>
      </dsp:txXfrm>
    </dsp:sp>
    <dsp:sp modelId="{C3534BC2-3CF2-4412-9CF3-0B52BFE0F6DB}">
      <dsp:nvSpPr>
        <dsp:cNvPr id="0" name=""/>
        <dsp:cNvSpPr/>
      </dsp:nvSpPr>
      <dsp:spPr>
        <a:xfrm>
          <a:off x="110766" y="3390912"/>
          <a:ext cx="956424" cy="495194"/>
        </a:xfrm>
        <a:prstGeom prst="rect">
          <a:avLst/>
        </a:prstGeom>
        <a:solidFill>
          <a:schemeClr val="accent3">
            <a:hueOff val="193614"/>
            <a:satOff val="7143"/>
            <a:lumOff val="-1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Responsable Zone Export</a:t>
          </a:r>
          <a:endParaRPr lang="en-US" sz="1000" kern="1200" dirty="0"/>
        </a:p>
      </dsp:txBody>
      <dsp:txXfrm>
        <a:off x="110766" y="3390912"/>
        <a:ext cx="956424" cy="495194"/>
      </dsp:txXfrm>
    </dsp:sp>
    <dsp:sp modelId="{3DB95FD9-2F8E-4C66-B670-1F07EC42DA4B}">
      <dsp:nvSpPr>
        <dsp:cNvPr id="0" name=""/>
        <dsp:cNvSpPr/>
      </dsp:nvSpPr>
      <dsp:spPr>
        <a:xfrm>
          <a:off x="302051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93614"/>
              <a:satOff val="7143"/>
              <a:lumOff val="-10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302051" y="3776063"/>
        <a:ext cx="860781" cy="165064"/>
      </dsp:txXfrm>
    </dsp:sp>
    <dsp:sp modelId="{E4C19954-3D0E-4506-98F9-FF2D698390A8}">
      <dsp:nvSpPr>
        <dsp:cNvPr id="0" name=""/>
        <dsp:cNvSpPr/>
      </dsp:nvSpPr>
      <dsp:spPr>
        <a:xfrm>
          <a:off x="1393924" y="3390912"/>
          <a:ext cx="956424" cy="495194"/>
        </a:xfrm>
        <a:prstGeom prst="rect">
          <a:avLst/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Responsable Zone Export</a:t>
          </a:r>
          <a:endParaRPr lang="en-US" sz="1000" kern="1200" dirty="0"/>
        </a:p>
      </dsp:txBody>
      <dsp:txXfrm>
        <a:off x="1393924" y="3390912"/>
        <a:ext cx="956424" cy="495194"/>
      </dsp:txXfrm>
    </dsp:sp>
    <dsp:sp modelId="{7FBF7F85-3B09-4AC3-BA5D-4104779B7BE3}">
      <dsp:nvSpPr>
        <dsp:cNvPr id="0" name=""/>
        <dsp:cNvSpPr/>
      </dsp:nvSpPr>
      <dsp:spPr>
        <a:xfrm>
          <a:off x="1585208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87228"/>
              <a:satOff val="14286"/>
              <a:lumOff val="-21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1585208" y="3776063"/>
        <a:ext cx="860781" cy="165064"/>
      </dsp:txXfrm>
    </dsp:sp>
    <dsp:sp modelId="{86447F96-44B7-45E5-AD35-F7329DDC38E5}">
      <dsp:nvSpPr>
        <dsp:cNvPr id="0" name=""/>
        <dsp:cNvSpPr/>
      </dsp:nvSpPr>
      <dsp:spPr>
        <a:xfrm>
          <a:off x="3318659" y="2609606"/>
          <a:ext cx="956424" cy="495194"/>
        </a:xfrm>
        <a:prstGeom prst="rect">
          <a:avLst/>
        </a:prstGeom>
        <a:solidFill>
          <a:schemeClr val="accent3">
            <a:hueOff val="580843"/>
            <a:satOff val="21429"/>
            <a:lumOff val="-3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Directeur commercial France</a:t>
          </a:r>
          <a:endParaRPr lang="en-US" sz="1000" kern="1200" dirty="0"/>
        </a:p>
      </dsp:txBody>
      <dsp:txXfrm>
        <a:off x="3318659" y="2609606"/>
        <a:ext cx="956424" cy="495194"/>
      </dsp:txXfrm>
    </dsp:sp>
    <dsp:sp modelId="{12DC05AD-F2D8-4BA6-85D0-28918024EC51}">
      <dsp:nvSpPr>
        <dsp:cNvPr id="0" name=""/>
        <dsp:cNvSpPr/>
      </dsp:nvSpPr>
      <dsp:spPr>
        <a:xfrm>
          <a:off x="3509944" y="2994757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580843"/>
              <a:satOff val="21429"/>
              <a:lumOff val="-31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3509944" y="2994757"/>
        <a:ext cx="860781" cy="165064"/>
      </dsp:txXfrm>
    </dsp:sp>
    <dsp:sp modelId="{8EDDC905-6A91-4EDA-86D5-8ED20133200D}">
      <dsp:nvSpPr>
        <dsp:cNvPr id="0" name=""/>
        <dsp:cNvSpPr/>
      </dsp:nvSpPr>
      <dsp:spPr>
        <a:xfrm>
          <a:off x="2677081" y="3390912"/>
          <a:ext cx="956424" cy="495194"/>
        </a:xfrm>
        <a:prstGeom prst="rect">
          <a:avLst/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Chef de secteur</a:t>
          </a:r>
          <a:endParaRPr lang="en-US" sz="1000" kern="1200" dirty="0"/>
        </a:p>
      </dsp:txBody>
      <dsp:txXfrm>
        <a:off x="2677081" y="3390912"/>
        <a:ext cx="956424" cy="495194"/>
      </dsp:txXfrm>
    </dsp:sp>
    <dsp:sp modelId="{E40154B5-C20A-45EA-B02D-DAB45895A49F}">
      <dsp:nvSpPr>
        <dsp:cNvPr id="0" name=""/>
        <dsp:cNvSpPr/>
      </dsp:nvSpPr>
      <dsp:spPr>
        <a:xfrm>
          <a:off x="2868365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774457"/>
              <a:satOff val="28571"/>
              <a:lumOff val="-42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2868365" y="3776063"/>
        <a:ext cx="860781" cy="165064"/>
      </dsp:txXfrm>
    </dsp:sp>
    <dsp:sp modelId="{10A66EB9-2E57-42B2-8107-723D5E50B250}">
      <dsp:nvSpPr>
        <dsp:cNvPr id="0" name=""/>
        <dsp:cNvSpPr/>
      </dsp:nvSpPr>
      <dsp:spPr>
        <a:xfrm>
          <a:off x="3960238" y="3390912"/>
          <a:ext cx="956424" cy="495194"/>
        </a:xfrm>
        <a:prstGeom prst="rect">
          <a:avLst/>
        </a:prstGeom>
        <a:solidFill>
          <a:schemeClr val="accent3">
            <a:hueOff val="968071"/>
            <a:satOff val="35714"/>
            <a:lumOff val="-5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Chef de secteur</a:t>
          </a:r>
          <a:endParaRPr lang="en-US" sz="1000" kern="1200" dirty="0"/>
        </a:p>
      </dsp:txBody>
      <dsp:txXfrm>
        <a:off x="3960238" y="3390912"/>
        <a:ext cx="956424" cy="495194"/>
      </dsp:txXfrm>
    </dsp:sp>
    <dsp:sp modelId="{E02E306A-E334-4741-86B4-82573C58F0B2}">
      <dsp:nvSpPr>
        <dsp:cNvPr id="0" name=""/>
        <dsp:cNvSpPr/>
      </dsp:nvSpPr>
      <dsp:spPr>
        <a:xfrm>
          <a:off x="4151522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968071"/>
              <a:satOff val="35714"/>
              <a:lumOff val="-52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4151522" y="3776063"/>
        <a:ext cx="860781" cy="165064"/>
      </dsp:txXfrm>
    </dsp:sp>
    <dsp:sp modelId="{564CF130-CE00-440C-A90D-2F51732C39D8}">
      <dsp:nvSpPr>
        <dsp:cNvPr id="0" name=""/>
        <dsp:cNvSpPr/>
      </dsp:nvSpPr>
      <dsp:spPr>
        <a:xfrm>
          <a:off x="5243395" y="2609606"/>
          <a:ext cx="956424" cy="495194"/>
        </a:xfrm>
        <a:prstGeom prst="rect">
          <a:avLst/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Directeur Marketing</a:t>
          </a:r>
          <a:endParaRPr lang="en-US" sz="1000" kern="1200" dirty="0"/>
        </a:p>
      </dsp:txBody>
      <dsp:txXfrm>
        <a:off x="5243395" y="2609606"/>
        <a:ext cx="956424" cy="495194"/>
      </dsp:txXfrm>
    </dsp:sp>
    <dsp:sp modelId="{A36336A5-7BF3-4934-8C8F-E64C5FF69C5D}">
      <dsp:nvSpPr>
        <dsp:cNvPr id="0" name=""/>
        <dsp:cNvSpPr/>
      </dsp:nvSpPr>
      <dsp:spPr>
        <a:xfrm>
          <a:off x="5434680" y="2994757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161685"/>
              <a:satOff val="42857"/>
              <a:lumOff val="-63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5434680" y="2994757"/>
        <a:ext cx="860781" cy="165064"/>
      </dsp:txXfrm>
    </dsp:sp>
    <dsp:sp modelId="{63C9285A-2849-4DDD-85B6-7A94F4666807}">
      <dsp:nvSpPr>
        <dsp:cNvPr id="0" name=""/>
        <dsp:cNvSpPr/>
      </dsp:nvSpPr>
      <dsp:spPr>
        <a:xfrm>
          <a:off x="5243395" y="3390912"/>
          <a:ext cx="956424" cy="495194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Assistant marketing</a:t>
          </a:r>
          <a:endParaRPr lang="en-US" sz="1000" kern="1200" dirty="0"/>
        </a:p>
      </dsp:txBody>
      <dsp:txXfrm>
        <a:off x="5243395" y="3390912"/>
        <a:ext cx="956424" cy="495194"/>
      </dsp:txXfrm>
    </dsp:sp>
    <dsp:sp modelId="{83CD5304-2DD5-4EBB-BEED-4C3731DCCAC5}">
      <dsp:nvSpPr>
        <dsp:cNvPr id="0" name=""/>
        <dsp:cNvSpPr/>
      </dsp:nvSpPr>
      <dsp:spPr>
        <a:xfrm>
          <a:off x="5434680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5434680" y="3776063"/>
        <a:ext cx="860781" cy="165064"/>
      </dsp:txXfrm>
    </dsp:sp>
    <dsp:sp modelId="{A8DA001E-734C-4614-8087-B2582EBA8B00}">
      <dsp:nvSpPr>
        <dsp:cNvPr id="0" name=""/>
        <dsp:cNvSpPr/>
      </dsp:nvSpPr>
      <dsp:spPr>
        <a:xfrm>
          <a:off x="7168130" y="2609606"/>
          <a:ext cx="956424" cy="495194"/>
        </a:xfrm>
        <a:prstGeom prst="rect">
          <a:avLst/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Directeur administratif et financier</a:t>
          </a:r>
          <a:endParaRPr lang="en-US" sz="1000" kern="1200" dirty="0"/>
        </a:p>
      </dsp:txBody>
      <dsp:txXfrm>
        <a:off x="7168130" y="2609606"/>
        <a:ext cx="956424" cy="495194"/>
      </dsp:txXfrm>
    </dsp:sp>
    <dsp:sp modelId="{8125A465-54F8-4647-B120-67E7D062DDF0}">
      <dsp:nvSpPr>
        <dsp:cNvPr id="0" name=""/>
        <dsp:cNvSpPr/>
      </dsp:nvSpPr>
      <dsp:spPr>
        <a:xfrm>
          <a:off x="7359415" y="2994757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548914"/>
              <a:satOff val="57143"/>
              <a:lumOff val="-84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7359415" y="2994757"/>
        <a:ext cx="860781" cy="165064"/>
      </dsp:txXfrm>
    </dsp:sp>
    <dsp:sp modelId="{022DF1AE-8918-4946-86E2-43BDE42E6BD5}">
      <dsp:nvSpPr>
        <dsp:cNvPr id="0" name=""/>
        <dsp:cNvSpPr/>
      </dsp:nvSpPr>
      <dsp:spPr>
        <a:xfrm>
          <a:off x="6526552" y="3390912"/>
          <a:ext cx="956424" cy="495194"/>
        </a:xfrm>
        <a:prstGeom prst="rect">
          <a:avLst/>
        </a:prstGeom>
        <a:solidFill>
          <a:schemeClr val="accent3">
            <a:hueOff val="1742528"/>
            <a:satOff val="64286"/>
            <a:lumOff val="-94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Chef comptable</a:t>
          </a:r>
          <a:endParaRPr lang="en-US" sz="1000" kern="1200" dirty="0"/>
        </a:p>
      </dsp:txBody>
      <dsp:txXfrm>
        <a:off x="6526552" y="3390912"/>
        <a:ext cx="956424" cy="495194"/>
      </dsp:txXfrm>
    </dsp:sp>
    <dsp:sp modelId="{0CD55D45-50EF-41D4-B309-5D3E1B5698C1}">
      <dsp:nvSpPr>
        <dsp:cNvPr id="0" name=""/>
        <dsp:cNvSpPr/>
      </dsp:nvSpPr>
      <dsp:spPr>
        <a:xfrm>
          <a:off x="6717837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742528"/>
              <a:satOff val="64286"/>
              <a:lumOff val="-94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6717837" y="3776063"/>
        <a:ext cx="860781" cy="165064"/>
      </dsp:txXfrm>
    </dsp:sp>
    <dsp:sp modelId="{2E1F5D3A-B40A-4AFE-BFD6-F56FAB23E9FD}">
      <dsp:nvSpPr>
        <dsp:cNvPr id="0" name=""/>
        <dsp:cNvSpPr/>
      </dsp:nvSpPr>
      <dsp:spPr>
        <a:xfrm>
          <a:off x="6526552" y="4172218"/>
          <a:ext cx="956424" cy="495194"/>
        </a:xfrm>
        <a:prstGeom prst="rect">
          <a:avLst/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Assistant comptable</a:t>
          </a:r>
          <a:endParaRPr lang="en-US" sz="1000" kern="1200" dirty="0"/>
        </a:p>
      </dsp:txBody>
      <dsp:txXfrm>
        <a:off x="6526552" y="4172218"/>
        <a:ext cx="956424" cy="495194"/>
      </dsp:txXfrm>
    </dsp:sp>
    <dsp:sp modelId="{E6AFACCE-4053-464A-B1BF-A60576DDB744}">
      <dsp:nvSpPr>
        <dsp:cNvPr id="0" name=""/>
        <dsp:cNvSpPr/>
      </dsp:nvSpPr>
      <dsp:spPr>
        <a:xfrm>
          <a:off x="6717837" y="4557369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936142"/>
              <a:satOff val="71429"/>
              <a:lumOff val="-105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6717837" y="4557369"/>
        <a:ext cx="860781" cy="165064"/>
      </dsp:txXfrm>
    </dsp:sp>
    <dsp:sp modelId="{41A2178F-56EB-41A6-A062-81CFD242D355}">
      <dsp:nvSpPr>
        <dsp:cNvPr id="0" name=""/>
        <dsp:cNvSpPr/>
      </dsp:nvSpPr>
      <dsp:spPr>
        <a:xfrm>
          <a:off x="7809709" y="3390912"/>
          <a:ext cx="956424" cy="495194"/>
        </a:xfrm>
        <a:prstGeom prst="rect">
          <a:avLst/>
        </a:prstGeom>
        <a:solidFill>
          <a:schemeClr val="accent3">
            <a:hueOff val="2129756"/>
            <a:satOff val="78571"/>
            <a:lumOff val="-115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Responsable contrôle de gestion</a:t>
          </a:r>
          <a:endParaRPr lang="en-US" sz="1000" kern="1200" dirty="0"/>
        </a:p>
      </dsp:txBody>
      <dsp:txXfrm>
        <a:off x="7809709" y="3390912"/>
        <a:ext cx="956424" cy="495194"/>
      </dsp:txXfrm>
    </dsp:sp>
    <dsp:sp modelId="{E05A9E6C-0AFE-477C-A205-A1E24B19C55B}">
      <dsp:nvSpPr>
        <dsp:cNvPr id="0" name=""/>
        <dsp:cNvSpPr/>
      </dsp:nvSpPr>
      <dsp:spPr>
        <a:xfrm>
          <a:off x="8000994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129756"/>
              <a:satOff val="78571"/>
              <a:lumOff val="-115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8000994" y="3776063"/>
        <a:ext cx="860781" cy="165064"/>
      </dsp:txXfrm>
    </dsp:sp>
    <dsp:sp modelId="{73B7B1AC-FCC7-4A30-A3A1-906C2EC8B7CC}">
      <dsp:nvSpPr>
        <dsp:cNvPr id="0" name=""/>
        <dsp:cNvSpPr/>
      </dsp:nvSpPr>
      <dsp:spPr>
        <a:xfrm>
          <a:off x="9734444" y="2609606"/>
          <a:ext cx="956424" cy="495194"/>
        </a:xfrm>
        <a:prstGeom prst="rect">
          <a:avLst/>
        </a:prstGeom>
        <a:solidFill>
          <a:schemeClr val="accent3">
            <a:hueOff val="2323371"/>
            <a:satOff val="85714"/>
            <a:lumOff val="-126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Directeur d’exploitation</a:t>
          </a:r>
          <a:endParaRPr lang="en-US" sz="1000" kern="1200" dirty="0"/>
        </a:p>
      </dsp:txBody>
      <dsp:txXfrm>
        <a:off x="9734444" y="2609606"/>
        <a:ext cx="956424" cy="495194"/>
      </dsp:txXfrm>
    </dsp:sp>
    <dsp:sp modelId="{13AE3AA6-62B6-4217-BC11-F5FA66963120}">
      <dsp:nvSpPr>
        <dsp:cNvPr id="0" name=""/>
        <dsp:cNvSpPr/>
      </dsp:nvSpPr>
      <dsp:spPr>
        <a:xfrm>
          <a:off x="9925729" y="2994757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23371"/>
              <a:satOff val="85714"/>
              <a:lumOff val="-126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9925729" y="2994757"/>
        <a:ext cx="860781" cy="165064"/>
      </dsp:txXfrm>
    </dsp:sp>
    <dsp:sp modelId="{854C97EC-A1F5-4B4B-9FC3-C9DC085979B0}">
      <dsp:nvSpPr>
        <dsp:cNvPr id="0" name=""/>
        <dsp:cNvSpPr/>
      </dsp:nvSpPr>
      <dsp:spPr>
        <a:xfrm>
          <a:off x="9092866" y="3390912"/>
          <a:ext cx="956424" cy="495194"/>
        </a:xfrm>
        <a:prstGeom prst="rect">
          <a:avLst/>
        </a:prstGeom>
        <a:solidFill>
          <a:schemeClr val="accent3">
            <a:hueOff val="2516985"/>
            <a:satOff val="92857"/>
            <a:lumOff val="-136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Responsable qualité</a:t>
          </a:r>
          <a:endParaRPr lang="en-US" sz="1000" kern="1200" dirty="0"/>
        </a:p>
      </dsp:txBody>
      <dsp:txXfrm>
        <a:off x="9092866" y="3390912"/>
        <a:ext cx="956424" cy="495194"/>
      </dsp:txXfrm>
    </dsp:sp>
    <dsp:sp modelId="{6FB7E063-BC3D-4575-A4BF-43A595AD9B61}">
      <dsp:nvSpPr>
        <dsp:cNvPr id="0" name=""/>
        <dsp:cNvSpPr/>
      </dsp:nvSpPr>
      <dsp:spPr>
        <a:xfrm>
          <a:off x="9284151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516985"/>
              <a:satOff val="92857"/>
              <a:lumOff val="-136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9284151" y="3776063"/>
        <a:ext cx="860781" cy="165064"/>
      </dsp:txXfrm>
    </dsp:sp>
    <dsp:sp modelId="{1797FA41-CF65-47B9-B90D-7ABD3F0F6DA3}">
      <dsp:nvSpPr>
        <dsp:cNvPr id="0" name=""/>
        <dsp:cNvSpPr/>
      </dsp:nvSpPr>
      <dsp:spPr>
        <a:xfrm>
          <a:off x="10376023" y="3390912"/>
          <a:ext cx="956424" cy="49519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Responsable production</a:t>
          </a:r>
          <a:endParaRPr lang="en-US" sz="1000" kern="1200" dirty="0"/>
        </a:p>
      </dsp:txBody>
      <dsp:txXfrm>
        <a:off x="10376023" y="3390912"/>
        <a:ext cx="956424" cy="495194"/>
      </dsp:txXfrm>
    </dsp:sp>
    <dsp:sp modelId="{2D3C2C9B-8B0D-415E-901B-E32E66D655F6}">
      <dsp:nvSpPr>
        <dsp:cNvPr id="0" name=""/>
        <dsp:cNvSpPr/>
      </dsp:nvSpPr>
      <dsp:spPr>
        <a:xfrm>
          <a:off x="10567308" y="3776063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10567308" y="3776063"/>
        <a:ext cx="860781" cy="165064"/>
      </dsp:txXfrm>
    </dsp:sp>
    <dsp:sp modelId="{58270109-C755-43F8-B57E-13371645B033}">
      <dsp:nvSpPr>
        <dsp:cNvPr id="0" name=""/>
        <dsp:cNvSpPr/>
      </dsp:nvSpPr>
      <dsp:spPr>
        <a:xfrm>
          <a:off x="4601816" y="1828300"/>
          <a:ext cx="956424" cy="4951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98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Assistant du directeur</a:t>
          </a:r>
          <a:endParaRPr lang="en-US" sz="1000" kern="1200" dirty="0"/>
        </a:p>
      </dsp:txBody>
      <dsp:txXfrm>
        <a:off x="4601816" y="1828300"/>
        <a:ext cx="956424" cy="495194"/>
      </dsp:txXfrm>
    </dsp:sp>
    <dsp:sp modelId="{72548ED6-B734-4AD5-A535-6FCA9EAD0056}">
      <dsp:nvSpPr>
        <dsp:cNvPr id="0" name=""/>
        <dsp:cNvSpPr/>
      </dsp:nvSpPr>
      <dsp:spPr>
        <a:xfrm>
          <a:off x="4793101" y="2213451"/>
          <a:ext cx="860781" cy="165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</a:t>
          </a:r>
          <a:endParaRPr lang="en-US" sz="1000" kern="1200" dirty="0"/>
        </a:p>
      </dsp:txBody>
      <dsp:txXfrm>
        <a:off x="4793101" y="2213451"/>
        <a:ext cx="860781" cy="165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5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7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5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8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2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6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5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8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6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2150-4643-41ED-ADAC-3489FEC0CEC1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F020-7A6A-48AD-87A7-0FCBAAA28F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085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Organigramme entreprise</a:t>
            </a:r>
            <a:endParaRPr lang="en-US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615807"/>
              </p:ext>
            </p:extLst>
          </p:nvPr>
        </p:nvGraphicFramePr>
        <p:xfrm>
          <a:off x="337456" y="892628"/>
          <a:ext cx="11538857" cy="5769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32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63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Organigramme entreprise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entreprise</dc:title>
  <dc:creator>Jean-Marie Bugarel</dc:creator>
  <cp:lastModifiedBy>Jean-Marie Bugarel</cp:lastModifiedBy>
  <cp:revision>3</cp:revision>
  <dcterms:created xsi:type="dcterms:W3CDTF">2017-11-10T10:33:43Z</dcterms:created>
  <dcterms:modified xsi:type="dcterms:W3CDTF">2017-11-10T10:49:36Z</dcterms:modified>
</cp:coreProperties>
</file>