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2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3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8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3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1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0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1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1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8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C4F42-D08D-4795-A1B8-F3CF529DD8F6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8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3285" y="216580"/>
            <a:ext cx="4206833" cy="1292511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 err="1" smtClean="0"/>
              <a:t>Mapping</a:t>
            </a:r>
            <a:r>
              <a:rPr lang="fr-FR" sz="2000" b="1" dirty="0" smtClean="0"/>
              <a:t> concurrentiel</a:t>
            </a:r>
          </a:p>
          <a:p>
            <a:pPr algn="l"/>
            <a:r>
              <a:rPr lang="fr-FR" sz="2000" b="1" i="1" dirty="0" smtClean="0"/>
              <a:t>Exemple pour un restaurant</a:t>
            </a:r>
            <a:endParaRPr lang="en-US" sz="2000" b="1" i="1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921829" y="451189"/>
            <a:ext cx="0" cy="592784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 flipV="1">
            <a:off x="257299" y="3415109"/>
            <a:ext cx="11570524" cy="18166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0403"/>
            <a:ext cx="3072692" cy="1117597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5082639" y="8185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Haut de gamme</a:t>
            </a:r>
            <a:endParaRPr lang="en-US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082639" y="641080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Bas de gamme</a:t>
            </a:r>
            <a:endParaRPr lang="en-US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0792196" y="354934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Moderne</a:t>
            </a:r>
            <a:endParaRPr lang="en-US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3465053"/>
            <a:ext cx="137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Traditionnel</a:t>
            </a:r>
            <a:endParaRPr lang="en-US" i="1" dirty="0"/>
          </a:p>
        </p:txBody>
      </p:sp>
      <p:sp>
        <p:nvSpPr>
          <p:cNvPr id="16" name="Ellipse 15"/>
          <p:cNvSpPr/>
          <p:nvPr/>
        </p:nvSpPr>
        <p:spPr>
          <a:xfrm>
            <a:off x="9488384" y="1107981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smtClean="0"/>
              <a:t>Concurrent 3</a:t>
            </a:r>
            <a:endParaRPr lang="en-US" sz="1600" b="1" dirty="0"/>
          </a:p>
        </p:txBody>
      </p:sp>
      <p:sp>
        <p:nvSpPr>
          <p:cNvPr id="17" name="Ellipse 16"/>
          <p:cNvSpPr/>
          <p:nvPr/>
        </p:nvSpPr>
        <p:spPr>
          <a:xfrm>
            <a:off x="7567303" y="1854147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smtClean="0"/>
              <a:t>Concurrent 4</a:t>
            </a:r>
            <a:endParaRPr lang="en-US" sz="1600" b="1" dirty="0"/>
          </a:p>
        </p:txBody>
      </p:sp>
      <p:sp>
        <p:nvSpPr>
          <p:cNvPr id="18" name="Ellipse 17"/>
          <p:cNvSpPr/>
          <p:nvPr/>
        </p:nvSpPr>
        <p:spPr>
          <a:xfrm>
            <a:off x="6915397" y="3649719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smtClean="0"/>
              <a:t>Concurrent 5</a:t>
            </a:r>
            <a:endParaRPr lang="en-US" sz="1600" b="1" dirty="0"/>
          </a:p>
        </p:txBody>
      </p:sp>
      <p:sp>
        <p:nvSpPr>
          <p:cNvPr id="19" name="Ellipse 18"/>
          <p:cNvSpPr/>
          <p:nvPr/>
        </p:nvSpPr>
        <p:spPr>
          <a:xfrm>
            <a:off x="8357012" y="4776221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smtClean="0"/>
              <a:t>Concurrent 6</a:t>
            </a:r>
            <a:endParaRPr lang="en-US" sz="1600" b="1" dirty="0"/>
          </a:p>
        </p:txBody>
      </p:sp>
      <p:sp>
        <p:nvSpPr>
          <p:cNvPr id="20" name="Ellipse 19"/>
          <p:cNvSpPr/>
          <p:nvPr/>
        </p:nvSpPr>
        <p:spPr>
          <a:xfrm>
            <a:off x="3922815" y="3940664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smtClean="0"/>
              <a:t>Concurrent 2</a:t>
            </a:r>
            <a:endParaRPr lang="en-US" sz="1600" b="1" dirty="0"/>
          </a:p>
        </p:txBody>
      </p:sp>
      <p:sp>
        <p:nvSpPr>
          <p:cNvPr id="21" name="Ellipse 20"/>
          <p:cNvSpPr/>
          <p:nvPr/>
        </p:nvSpPr>
        <p:spPr>
          <a:xfrm>
            <a:off x="1579417" y="3549344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smtClean="0"/>
              <a:t>Concurrent 1</a:t>
            </a:r>
            <a:endParaRPr lang="en-US" sz="1600" b="1" dirty="0"/>
          </a:p>
        </p:txBody>
      </p:sp>
      <p:sp>
        <p:nvSpPr>
          <p:cNvPr id="23" name="Ellipse 22"/>
          <p:cNvSpPr/>
          <p:nvPr/>
        </p:nvSpPr>
        <p:spPr>
          <a:xfrm>
            <a:off x="2203813" y="1541012"/>
            <a:ext cx="1579419" cy="97447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 smtClean="0"/>
              <a:t>Position-nement cible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48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3285" y="216580"/>
            <a:ext cx="4709558" cy="1292511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 err="1" smtClean="0"/>
              <a:t>Mapping</a:t>
            </a:r>
            <a:r>
              <a:rPr lang="fr-FR" sz="2000" b="1" dirty="0" smtClean="0"/>
              <a:t> concurrentiel</a:t>
            </a:r>
          </a:p>
          <a:p>
            <a:pPr algn="l"/>
            <a:r>
              <a:rPr lang="fr-FR" sz="2000" b="1" i="1" dirty="0" smtClean="0"/>
              <a:t>Exemple pour des marques de cosmétique</a:t>
            </a:r>
            <a:endParaRPr lang="en-US" sz="2000" b="1" i="1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921829" y="451189"/>
            <a:ext cx="0" cy="592784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 flipV="1">
            <a:off x="257299" y="3415109"/>
            <a:ext cx="11570524" cy="18166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0403"/>
            <a:ext cx="3072692" cy="1117597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5082639" y="8185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Haut de gamme</a:t>
            </a:r>
            <a:endParaRPr lang="en-US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082639" y="641080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Bas de gamme</a:t>
            </a:r>
            <a:endParaRPr lang="en-US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0468099" y="3549344"/>
            <a:ext cx="1467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Distribution réseau professionnel</a:t>
            </a:r>
            <a:endParaRPr lang="en-US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3465053"/>
            <a:ext cx="1375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Distribution réseau grand public</a:t>
            </a:r>
            <a:endParaRPr lang="en-US" i="1" dirty="0"/>
          </a:p>
        </p:txBody>
      </p:sp>
      <p:sp>
        <p:nvSpPr>
          <p:cNvPr id="16" name="Ellipse 15"/>
          <p:cNvSpPr/>
          <p:nvPr/>
        </p:nvSpPr>
        <p:spPr>
          <a:xfrm>
            <a:off x="9488384" y="1107981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err="1" smtClean="0"/>
              <a:t>Carita</a:t>
            </a:r>
            <a:endParaRPr lang="en-US" sz="1600" b="1" dirty="0"/>
          </a:p>
        </p:txBody>
      </p:sp>
      <p:sp>
        <p:nvSpPr>
          <p:cNvPr id="17" name="Ellipse 16"/>
          <p:cNvSpPr/>
          <p:nvPr/>
        </p:nvSpPr>
        <p:spPr>
          <a:xfrm>
            <a:off x="8469084" y="1729597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err="1" smtClean="0"/>
              <a:t>Decléor</a:t>
            </a:r>
            <a:endParaRPr lang="en-US" sz="1600" b="1" dirty="0"/>
          </a:p>
        </p:txBody>
      </p:sp>
      <p:sp>
        <p:nvSpPr>
          <p:cNvPr id="18" name="Ellipse 17"/>
          <p:cNvSpPr/>
          <p:nvPr/>
        </p:nvSpPr>
        <p:spPr>
          <a:xfrm>
            <a:off x="8482940" y="3174107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err="1" smtClean="0"/>
              <a:t>Phyt’s</a:t>
            </a:r>
            <a:endParaRPr lang="en-US" sz="1600" b="1" dirty="0"/>
          </a:p>
        </p:txBody>
      </p:sp>
      <p:sp>
        <p:nvSpPr>
          <p:cNvPr id="19" name="Ellipse 18"/>
          <p:cNvSpPr/>
          <p:nvPr/>
        </p:nvSpPr>
        <p:spPr>
          <a:xfrm>
            <a:off x="8469084" y="4444123"/>
            <a:ext cx="1687287" cy="58507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smtClean="0"/>
              <a:t>L’Oréal professionnel</a:t>
            </a:r>
            <a:endParaRPr lang="en-US" sz="1600" b="1" dirty="0"/>
          </a:p>
        </p:txBody>
      </p:sp>
      <p:sp>
        <p:nvSpPr>
          <p:cNvPr id="20" name="Ellipse 19"/>
          <p:cNvSpPr/>
          <p:nvPr/>
        </p:nvSpPr>
        <p:spPr>
          <a:xfrm>
            <a:off x="1795156" y="4022465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smtClean="0"/>
              <a:t>Nivea</a:t>
            </a:r>
            <a:endParaRPr lang="en-US" sz="1600" b="1" dirty="0"/>
          </a:p>
        </p:txBody>
      </p:sp>
      <p:sp>
        <p:nvSpPr>
          <p:cNvPr id="21" name="Ellipse 20"/>
          <p:cNvSpPr/>
          <p:nvPr/>
        </p:nvSpPr>
        <p:spPr>
          <a:xfrm>
            <a:off x="3293424" y="3509634"/>
            <a:ext cx="1579419" cy="5818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smtClean="0"/>
              <a:t>L’Oréal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33342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3285" y="216580"/>
            <a:ext cx="4709558" cy="1292511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 err="1" smtClean="0"/>
              <a:t>Mapping</a:t>
            </a:r>
            <a:r>
              <a:rPr lang="fr-FR" sz="2000" b="1" dirty="0" smtClean="0"/>
              <a:t> concurrentiel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921829" y="451189"/>
            <a:ext cx="0" cy="592784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 flipV="1">
            <a:off x="257299" y="3415109"/>
            <a:ext cx="11570524" cy="18166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5082639" y="8185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Haut de gamme</a:t>
            </a:r>
            <a:endParaRPr lang="en-US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082639" y="6410807"/>
            <a:ext cx="18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Bas de gamme</a:t>
            </a:r>
            <a:endParaRPr lang="en-US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0468099" y="3549344"/>
            <a:ext cx="1467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Critère +</a:t>
            </a:r>
            <a:endParaRPr lang="en-US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3465053"/>
            <a:ext cx="137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Critère -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468442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68</Words>
  <Application>Microsoft Office PowerPoint</Application>
  <PresentationFormat>Grand écran</PresentationFormat>
  <Paragraphs>30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Jean-Marie Bugarel</dc:creator>
  <cp:lastModifiedBy>Jean-Marie Bugarel</cp:lastModifiedBy>
  <cp:revision>8</cp:revision>
  <dcterms:created xsi:type="dcterms:W3CDTF">2017-10-27T10:20:12Z</dcterms:created>
  <dcterms:modified xsi:type="dcterms:W3CDTF">2017-10-27T12:31:27Z</dcterms:modified>
</cp:coreProperties>
</file>